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E7C5B-0A9D-4E06-A0D6-024E6ADA25A4}" v="258" dt="2022-04-25T10:39:05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Gohil" userId="8f3e33861dddeea9" providerId="LiveId" clId="{006E7C5B-0A9D-4E06-A0D6-024E6ADA25A4}"/>
    <pc:docChg chg="undo redo custSel addSld delSld modSld sldOrd">
      <pc:chgData name="Vivek Gohil" userId="8f3e33861dddeea9" providerId="LiveId" clId="{006E7C5B-0A9D-4E06-A0D6-024E6ADA25A4}" dt="2022-04-25T11:34:44.511" v="23331" actId="22"/>
      <pc:docMkLst>
        <pc:docMk/>
      </pc:docMkLst>
      <pc:sldChg chg="modAnim">
        <pc:chgData name="Vivek Gohil" userId="8f3e33861dddeea9" providerId="LiveId" clId="{006E7C5B-0A9D-4E06-A0D6-024E6ADA25A4}" dt="2022-04-25T03:54:21.519" v="18049"/>
        <pc:sldMkLst>
          <pc:docMk/>
          <pc:sldMk cId="1081099430" sldId="260"/>
        </pc:sldMkLst>
      </pc:sldChg>
      <pc:sldChg chg="modAnim">
        <pc:chgData name="Vivek Gohil" userId="8f3e33861dddeea9" providerId="LiveId" clId="{006E7C5B-0A9D-4E06-A0D6-024E6ADA25A4}" dt="2022-04-25T04:03:22.066" v="18174"/>
        <pc:sldMkLst>
          <pc:docMk/>
          <pc:sldMk cId="984020510" sldId="264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2821113322" sldId="265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399633662" sldId="266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1282889473" sldId="267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2629719438" sldId="268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1103966206" sldId="269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2878350301" sldId="270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970996347" sldId="271"/>
        </pc:sldMkLst>
      </pc:sldChg>
      <pc:sldChg chg="del">
        <pc:chgData name="Vivek Gohil" userId="8f3e33861dddeea9" providerId="LiveId" clId="{006E7C5B-0A9D-4E06-A0D6-024E6ADA25A4}" dt="2022-04-24T11:19:49.564" v="1597" actId="47"/>
        <pc:sldMkLst>
          <pc:docMk/>
          <pc:sldMk cId="1628092572" sldId="272"/>
        </pc:sldMkLst>
      </pc:sldChg>
      <pc:sldChg chg="addSp modSp new mod modAnim">
        <pc:chgData name="Vivek Gohil" userId="8f3e33861dddeea9" providerId="LiveId" clId="{006E7C5B-0A9D-4E06-A0D6-024E6ADA25A4}" dt="2022-04-25T03:54:45.046" v="18053"/>
        <pc:sldMkLst>
          <pc:docMk/>
          <pc:sldMk cId="1178649361" sldId="273"/>
        </pc:sldMkLst>
        <pc:spChg chg="mod">
          <ac:chgData name="Vivek Gohil" userId="8f3e33861dddeea9" providerId="LiveId" clId="{006E7C5B-0A9D-4E06-A0D6-024E6ADA25A4}" dt="2022-04-23T06:07:28.980" v="15" actId="20577"/>
          <ac:spMkLst>
            <pc:docMk/>
            <pc:sldMk cId="1178649361" sldId="273"/>
            <ac:spMk id="2" creationId="{80E2F0C2-AD80-4F8C-A279-612A7A6C11B8}"/>
          </ac:spMkLst>
        </pc:spChg>
        <pc:spChg chg="mod">
          <ac:chgData name="Vivek Gohil" userId="8f3e33861dddeea9" providerId="LiveId" clId="{006E7C5B-0A9D-4E06-A0D6-024E6ADA25A4}" dt="2022-04-23T06:29:21.867" v="650" actId="20577"/>
          <ac:spMkLst>
            <pc:docMk/>
            <pc:sldMk cId="1178649361" sldId="273"/>
            <ac:spMk id="3" creationId="{074E3FAB-241C-43F2-8FC2-A9F989B4E5CD}"/>
          </ac:spMkLst>
        </pc:spChg>
        <pc:spChg chg="add mod">
          <ac:chgData name="Vivek Gohil" userId="8f3e33861dddeea9" providerId="LiveId" clId="{006E7C5B-0A9D-4E06-A0D6-024E6ADA25A4}" dt="2022-04-23T06:29:27.308" v="651" actId="1076"/>
          <ac:spMkLst>
            <pc:docMk/>
            <pc:sldMk cId="1178649361" sldId="273"/>
            <ac:spMk id="4" creationId="{C217F4A4-DCDA-456C-950B-414D6E094533}"/>
          </ac:spMkLst>
        </pc:spChg>
      </pc:sldChg>
      <pc:sldChg chg="modSp new mod modAnim">
        <pc:chgData name="Vivek Gohil" userId="8f3e33861dddeea9" providerId="LiveId" clId="{006E7C5B-0A9D-4E06-A0D6-024E6ADA25A4}" dt="2022-04-25T03:54:54.543" v="18055"/>
        <pc:sldMkLst>
          <pc:docMk/>
          <pc:sldMk cId="729582269" sldId="274"/>
        </pc:sldMkLst>
        <pc:spChg chg="mod">
          <ac:chgData name="Vivek Gohil" userId="8f3e33861dddeea9" providerId="LiveId" clId="{006E7C5B-0A9D-4E06-A0D6-024E6ADA25A4}" dt="2022-04-23T06:25:52.397" v="317"/>
          <ac:spMkLst>
            <pc:docMk/>
            <pc:sldMk cId="729582269" sldId="274"/>
            <ac:spMk id="2" creationId="{3592AFB4-1A95-4BF5-A758-3982E9FA311A}"/>
          </ac:spMkLst>
        </pc:spChg>
        <pc:spChg chg="mod">
          <ac:chgData name="Vivek Gohil" userId="8f3e33861dddeea9" providerId="LiveId" clId="{006E7C5B-0A9D-4E06-A0D6-024E6ADA25A4}" dt="2022-04-23T06:28:10.498" v="563" actId="20577"/>
          <ac:spMkLst>
            <pc:docMk/>
            <pc:sldMk cId="729582269" sldId="274"/>
            <ac:spMk id="3" creationId="{9FFDAE53-F307-4874-B39C-D9C2F3D0E2D9}"/>
          </ac:spMkLst>
        </pc:spChg>
      </pc:sldChg>
      <pc:sldChg chg="modSp new mod modAnim">
        <pc:chgData name="Vivek Gohil" userId="8f3e33861dddeea9" providerId="LiveId" clId="{006E7C5B-0A9D-4E06-A0D6-024E6ADA25A4}" dt="2022-04-25T03:55:01.384" v="18057"/>
        <pc:sldMkLst>
          <pc:docMk/>
          <pc:sldMk cId="2988988400" sldId="275"/>
        </pc:sldMkLst>
        <pc:spChg chg="mod">
          <ac:chgData name="Vivek Gohil" userId="8f3e33861dddeea9" providerId="LiveId" clId="{006E7C5B-0A9D-4E06-A0D6-024E6ADA25A4}" dt="2022-04-23T06:29:47.383" v="653"/>
          <ac:spMkLst>
            <pc:docMk/>
            <pc:sldMk cId="2988988400" sldId="275"/>
            <ac:spMk id="2" creationId="{FBD0A256-97C5-4A62-980C-CF8E38818769}"/>
          </ac:spMkLst>
        </pc:spChg>
        <pc:spChg chg="mod">
          <ac:chgData name="Vivek Gohil" userId="8f3e33861dddeea9" providerId="LiveId" clId="{006E7C5B-0A9D-4E06-A0D6-024E6ADA25A4}" dt="2022-04-23T06:31:59.796" v="915" actId="20577"/>
          <ac:spMkLst>
            <pc:docMk/>
            <pc:sldMk cId="2988988400" sldId="275"/>
            <ac:spMk id="3" creationId="{D520ED2F-54C4-4689-8035-94D999A419A0}"/>
          </ac:spMkLst>
        </pc:spChg>
      </pc:sldChg>
      <pc:sldChg chg="addSp delSp modSp new mod modAnim chgLayout">
        <pc:chgData name="Vivek Gohil" userId="8f3e33861dddeea9" providerId="LiveId" clId="{006E7C5B-0A9D-4E06-A0D6-024E6ADA25A4}" dt="2022-04-25T03:55:06.242" v="18058"/>
        <pc:sldMkLst>
          <pc:docMk/>
          <pc:sldMk cId="2925618372" sldId="276"/>
        </pc:sldMkLst>
        <pc:spChg chg="mod ord">
          <ac:chgData name="Vivek Gohil" userId="8f3e33861dddeea9" providerId="LiveId" clId="{006E7C5B-0A9D-4E06-A0D6-024E6ADA25A4}" dt="2022-04-23T06:41:37.004" v="940" actId="700"/>
          <ac:spMkLst>
            <pc:docMk/>
            <pc:sldMk cId="2925618372" sldId="276"/>
            <ac:spMk id="2" creationId="{BA0D2D63-A95B-4CA5-A6AF-B086354C1D11}"/>
          </ac:spMkLst>
        </pc:spChg>
        <pc:spChg chg="del">
          <ac:chgData name="Vivek Gohil" userId="8f3e33861dddeea9" providerId="LiveId" clId="{006E7C5B-0A9D-4E06-A0D6-024E6ADA25A4}" dt="2022-04-23T06:34:16.413" v="925" actId="478"/>
          <ac:spMkLst>
            <pc:docMk/>
            <pc:sldMk cId="2925618372" sldId="276"/>
            <ac:spMk id="3" creationId="{A0198FBB-BC40-4875-8298-14A6F1D6E38E}"/>
          </ac:spMkLst>
        </pc:spChg>
        <pc:spChg chg="add del mod ord">
          <ac:chgData name="Vivek Gohil" userId="8f3e33861dddeea9" providerId="LiveId" clId="{006E7C5B-0A9D-4E06-A0D6-024E6ADA25A4}" dt="2022-04-23T06:41:39.286" v="941"/>
          <ac:spMkLst>
            <pc:docMk/>
            <pc:sldMk cId="2925618372" sldId="276"/>
            <ac:spMk id="10" creationId="{37A94A93-1E0E-4993-B7D8-6EEF59004AF8}"/>
          </ac:spMkLst>
        </pc:spChg>
        <pc:picChg chg="add del mod">
          <ac:chgData name="Vivek Gohil" userId="8f3e33861dddeea9" providerId="LiveId" clId="{006E7C5B-0A9D-4E06-A0D6-024E6ADA25A4}" dt="2022-04-23T06:35:28.761" v="931" actId="478"/>
          <ac:picMkLst>
            <pc:docMk/>
            <pc:sldMk cId="2925618372" sldId="276"/>
            <ac:picMk id="5" creationId="{948D199B-ECCA-477B-A506-2BBD3B956966}"/>
          </ac:picMkLst>
        </pc:picChg>
        <pc:picChg chg="add del mod">
          <ac:chgData name="Vivek Gohil" userId="8f3e33861dddeea9" providerId="LiveId" clId="{006E7C5B-0A9D-4E06-A0D6-024E6ADA25A4}" dt="2022-04-23T06:35:23.379" v="930" actId="478"/>
          <ac:picMkLst>
            <pc:docMk/>
            <pc:sldMk cId="2925618372" sldId="276"/>
            <ac:picMk id="7" creationId="{6E03296B-9204-4B11-B9AB-F1685F38CCCA}"/>
          </ac:picMkLst>
        </pc:picChg>
        <pc:picChg chg="add del mod modCrop">
          <ac:chgData name="Vivek Gohil" userId="8f3e33861dddeea9" providerId="LiveId" clId="{006E7C5B-0A9D-4E06-A0D6-024E6ADA25A4}" dt="2022-04-23T06:41:34.077" v="939" actId="21"/>
          <ac:picMkLst>
            <pc:docMk/>
            <pc:sldMk cId="2925618372" sldId="276"/>
            <ac:picMk id="9" creationId="{01B056F1-C07F-4624-81FF-E984953FFF7C}"/>
          </ac:picMkLst>
        </pc:picChg>
        <pc:picChg chg="add mod">
          <ac:chgData name="Vivek Gohil" userId="8f3e33861dddeea9" providerId="LiveId" clId="{006E7C5B-0A9D-4E06-A0D6-024E6ADA25A4}" dt="2022-04-23T06:41:39.286" v="941"/>
          <ac:picMkLst>
            <pc:docMk/>
            <pc:sldMk cId="2925618372" sldId="276"/>
            <ac:picMk id="11" creationId="{F84A7227-ECB5-4CDA-B34B-8DEDC123773B}"/>
          </ac:picMkLst>
        </pc:picChg>
      </pc:sldChg>
      <pc:sldChg chg="addSp delSp modSp new mod modAnim">
        <pc:chgData name="Vivek Gohil" userId="8f3e33861dddeea9" providerId="LiveId" clId="{006E7C5B-0A9D-4E06-A0D6-024E6ADA25A4}" dt="2022-04-25T03:55:09.476" v="18059"/>
        <pc:sldMkLst>
          <pc:docMk/>
          <pc:sldMk cId="3693879676" sldId="277"/>
        </pc:sldMkLst>
        <pc:spChg chg="mod">
          <ac:chgData name="Vivek Gohil" userId="8f3e33861dddeea9" providerId="LiveId" clId="{006E7C5B-0A9D-4E06-A0D6-024E6ADA25A4}" dt="2022-04-23T06:40:58.749" v="937"/>
          <ac:spMkLst>
            <pc:docMk/>
            <pc:sldMk cId="3693879676" sldId="277"/>
            <ac:spMk id="2" creationId="{F4E33C7A-1631-406E-9B08-B32DEA76E85B}"/>
          </ac:spMkLst>
        </pc:spChg>
        <pc:spChg chg="del">
          <ac:chgData name="Vivek Gohil" userId="8f3e33861dddeea9" providerId="LiveId" clId="{006E7C5B-0A9D-4E06-A0D6-024E6ADA25A4}" dt="2022-04-23T06:41:29.788" v="938" actId="22"/>
          <ac:spMkLst>
            <pc:docMk/>
            <pc:sldMk cId="3693879676" sldId="277"/>
            <ac:spMk id="3" creationId="{E1BAE74F-C2FB-466B-B5ED-F1A1F19616B1}"/>
          </ac:spMkLst>
        </pc:spChg>
        <pc:spChg chg="add del mod">
          <ac:chgData name="Vivek Gohil" userId="8f3e33861dddeea9" providerId="LiveId" clId="{006E7C5B-0A9D-4E06-A0D6-024E6ADA25A4}" dt="2022-04-23T06:42:07.524" v="944"/>
          <ac:spMkLst>
            <pc:docMk/>
            <pc:sldMk cId="3693879676" sldId="277"/>
            <ac:spMk id="7" creationId="{287C7EE8-22F0-484B-90BE-68CBD958FE72}"/>
          </ac:spMkLst>
        </pc:spChg>
        <pc:picChg chg="add del mod ord modCrop">
          <ac:chgData name="Vivek Gohil" userId="8f3e33861dddeea9" providerId="LiveId" clId="{006E7C5B-0A9D-4E06-A0D6-024E6ADA25A4}" dt="2022-04-23T06:42:03.253" v="943" actId="21"/>
          <ac:picMkLst>
            <pc:docMk/>
            <pc:sldMk cId="3693879676" sldId="277"/>
            <ac:picMk id="5" creationId="{2FC129AC-4A96-4F2B-8F26-42234EF1DBBA}"/>
          </ac:picMkLst>
        </pc:picChg>
        <pc:picChg chg="add mod">
          <ac:chgData name="Vivek Gohil" userId="8f3e33861dddeea9" providerId="LiveId" clId="{006E7C5B-0A9D-4E06-A0D6-024E6ADA25A4}" dt="2022-04-23T06:42:07.524" v="944"/>
          <ac:picMkLst>
            <pc:docMk/>
            <pc:sldMk cId="3693879676" sldId="277"/>
            <ac:picMk id="8" creationId="{620A2796-5F80-4181-AF02-DB551F1DEEEC}"/>
          </ac:picMkLst>
        </pc:picChg>
      </pc:sldChg>
      <pc:sldChg chg="addSp delSp modSp new mod modAnim">
        <pc:chgData name="Vivek Gohil" userId="8f3e33861dddeea9" providerId="LiveId" clId="{006E7C5B-0A9D-4E06-A0D6-024E6ADA25A4}" dt="2022-04-25T03:55:13.582" v="18060"/>
        <pc:sldMkLst>
          <pc:docMk/>
          <pc:sldMk cId="22282658" sldId="278"/>
        </pc:sldMkLst>
        <pc:spChg chg="mod">
          <ac:chgData name="Vivek Gohil" userId="8f3e33861dddeea9" providerId="LiveId" clId="{006E7C5B-0A9D-4E06-A0D6-024E6ADA25A4}" dt="2022-04-23T06:43:17.507" v="946"/>
          <ac:spMkLst>
            <pc:docMk/>
            <pc:sldMk cId="22282658" sldId="278"/>
            <ac:spMk id="2" creationId="{A6A98297-6B66-49E4-B22E-953A13498F95}"/>
          </ac:spMkLst>
        </pc:spChg>
        <pc:spChg chg="del">
          <ac:chgData name="Vivek Gohil" userId="8f3e33861dddeea9" providerId="LiveId" clId="{006E7C5B-0A9D-4E06-A0D6-024E6ADA25A4}" dt="2022-04-23T06:44:39.699" v="947" actId="22"/>
          <ac:spMkLst>
            <pc:docMk/>
            <pc:sldMk cId="22282658" sldId="278"/>
            <ac:spMk id="3" creationId="{5E950405-23EA-4137-85E2-8310C72D5679}"/>
          </ac:spMkLst>
        </pc:spChg>
        <pc:spChg chg="add del mod">
          <ac:chgData name="Vivek Gohil" userId="8f3e33861dddeea9" providerId="LiveId" clId="{006E7C5B-0A9D-4E06-A0D6-024E6ADA25A4}" dt="2022-04-23T06:44:54.018" v="950"/>
          <ac:spMkLst>
            <pc:docMk/>
            <pc:sldMk cId="22282658" sldId="278"/>
            <ac:spMk id="7" creationId="{5A086F4F-0FC6-4A65-A2FE-3086DC699190}"/>
          </ac:spMkLst>
        </pc:spChg>
        <pc:picChg chg="add del mod ord modCrop">
          <ac:chgData name="Vivek Gohil" userId="8f3e33861dddeea9" providerId="LiveId" clId="{006E7C5B-0A9D-4E06-A0D6-024E6ADA25A4}" dt="2022-04-23T06:44:52.803" v="949" actId="21"/>
          <ac:picMkLst>
            <pc:docMk/>
            <pc:sldMk cId="22282658" sldId="278"/>
            <ac:picMk id="5" creationId="{C57E84E2-ACB7-404D-B3DF-2B53EFB423C0}"/>
          </ac:picMkLst>
        </pc:picChg>
        <pc:picChg chg="add mod">
          <ac:chgData name="Vivek Gohil" userId="8f3e33861dddeea9" providerId="LiveId" clId="{006E7C5B-0A9D-4E06-A0D6-024E6ADA25A4}" dt="2022-04-23T06:44:54.018" v="950"/>
          <ac:picMkLst>
            <pc:docMk/>
            <pc:sldMk cId="22282658" sldId="278"/>
            <ac:picMk id="8" creationId="{89C400D3-953C-4D1C-BB47-8B7081D0186B}"/>
          </ac:picMkLst>
        </pc:picChg>
      </pc:sldChg>
      <pc:sldChg chg="addSp delSp modSp new mod modAnim">
        <pc:chgData name="Vivek Gohil" userId="8f3e33861dddeea9" providerId="LiveId" clId="{006E7C5B-0A9D-4E06-A0D6-024E6ADA25A4}" dt="2022-04-25T03:55:17.044" v="18061"/>
        <pc:sldMkLst>
          <pc:docMk/>
          <pc:sldMk cId="3538728997" sldId="279"/>
        </pc:sldMkLst>
        <pc:spChg chg="mod">
          <ac:chgData name="Vivek Gohil" userId="8f3e33861dddeea9" providerId="LiveId" clId="{006E7C5B-0A9D-4E06-A0D6-024E6ADA25A4}" dt="2022-04-23T06:47:10.276" v="955" actId="20577"/>
          <ac:spMkLst>
            <pc:docMk/>
            <pc:sldMk cId="3538728997" sldId="279"/>
            <ac:spMk id="2" creationId="{881FBD12-DB34-4BDF-B3F2-72B9CE455DFF}"/>
          </ac:spMkLst>
        </pc:spChg>
        <pc:spChg chg="del">
          <ac:chgData name="Vivek Gohil" userId="8f3e33861dddeea9" providerId="LiveId" clId="{006E7C5B-0A9D-4E06-A0D6-024E6ADA25A4}" dt="2022-04-23T06:47:04.874" v="952" actId="22"/>
          <ac:spMkLst>
            <pc:docMk/>
            <pc:sldMk cId="3538728997" sldId="279"/>
            <ac:spMk id="3" creationId="{2C6CB532-06BB-4B80-8E84-A5375C162BB9}"/>
          </ac:spMkLst>
        </pc:spChg>
        <pc:picChg chg="add mod ord">
          <ac:chgData name="Vivek Gohil" userId="8f3e33861dddeea9" providerId="LiveId" clId="{006E7C5B-0A9D-4E06-A0D6-024E6ADA25A4}" dt="2022-04-23T06:48:44.397" v="965" actId="1076"/>
          <ac:picMkLst>
            <pc:docMk/>
            <pc:sldMk cId="3538728997" sldId="279"/>
            <ac:picMk id="5" creationId="{48E74EA8-112B-437B-B35F-B370FBDF9F9C}"/>
          </ac:picMkLst>
        </pc:picChg>
      </pc:sldChg>
      <pc:sldChg chg="addSp delSp modSp new mod modAnim">
        <pc:chgData name="Vivek Gohil" userId="8f3e33861dddeea9" providerId="LiveId" clId="{006E7C5B-0A9D-4E06-A0D6-024E6ADA25A4}" dt="2022-04-25T03:55:23.760" v="18062"/>
        <pc:sldMkLst>
          <pc:docMk/>
          <pc:sldMk cId="2789704553" sldId="280"/>
        </pc:sldMkLst>
        <pc:spChg chg="mod">
          <ac:chgData name="Vivek Gohil" userId="8f3e33861dddeea9" providerId="LiveId" clId="{006E7C5B-0A9D-4E06-A0D6-024E6ADA25A4}" dt="2022-04-23T06:49:58.754" v="969" actId="20577"/>
          <ac:spMkLst>
            <pc:docMk/>
            <pc:sldMk cId="2789704553" sldId="280"/>
            <ac:spMk id="2" creationId="{70917ED4-46A7-4B26-ABFA-3952F63FAF6F}"/>
          </ac:spMkLst>
        </pc:spChg>
        <pc:spChg chg="del">
          <ac:chgData name="Vivek Gohil" userId="8f3e33861dddeea9" providerId="LiveId" clId="{006E7C5B-0A9D-4E06-A0D6-024E6ADA25A4}" dt="2022-04-23T06:50:18.525" v="970" actId="22"/>
          <ac:spMkLst>
            <pc:docMk/>
            <pc:sldMk cId="2789704553" sldId="280"/>
            <ac:spMk id="3" creationId="{853A2FAB-B6F4-4C2B-BD24-8DF3E3BB920E}"/>
          </ac:spMkLst>
        </pc:spChg>
        <pc:spChg chg="add del mod">
          <ac:chgData name="Vivek Gohil" userId="8f3e33861dddeea9" providerId="LiveId" clId="{006E7C5B-0A9D-4E06-A0D6-024E6ADA25A4}" dt="2022-04-23T06:53:10.607" v="978"/>
          <ac:spMkLst>
            <pc:docMk/>
            <pc:sldMk cId="2789704553" sldId="280"/>
            <ac:spMk id="9" creationId="{CE9F2941-7FAB-42B9-93FC-BD5E3463904B}"/>
          </ac:spMkLst>
        </pc:spChg>
        <pc:picChg chg="add del mod ord">
          <ac:chgData name="Vivek Gohil" userId="8f3e33861dddeea9" providerId="LiveId" clId="{006E7C5B-0A9D-4E06-A0D6-024E6ADA25A4}" dt="2022-04-23T06:53:09.126" v="977" actId="478"/>
          <ac:picMkLst>
            <pc:docMk/>
            <pc:sldMk cId="2789704553" sldId="280"/>
            <ac:picMk id="5" creationId="{5E19363F-A728-411F-9121-151070451A6E}"/>
          </ac:picMkLst>
        </pc:picChg>
        <pc:picChg chg="add del mod">
          <ac:chgData name="Vivek Gohil" userId="8f3e33861dddeea9" providerId="LiveId" clId="{006E7C5B-0A9D-4E06-A0D6-024E6ADA25A4}" dt="2022-04-23T06:53:07.623" v="976" actId="21"/>
          <ac:picMkLst>
            <pc:docMk/>
            <pc:sldMk cId="2789704553" sldId="280"/>
            <ac:picMk id="7" creationId="{F7318082-A100-45AA-BA5C-C5B2600A326F}"/>
          </ac:picMkLst>
        </pc:picChg>
        <pc:picChg chg="add mod">
          <ac:chgData name="Vivek Gohil" userId="8f3e33861dddeea9" providerId="LiveId" clId="{006E7C5B-0A9D-4E06-A0D6-024E6ADA25A4}" dt="2022-04-23T06:53:21.829" v="979" actId="14100"/>
          <ac:picMkLst>
            <pc:docMk/>
            <pc:sldMk cId="2789704553" sldId="280"/>
            <ac:picMk id="10" creationId="{F701B0CF-C82C-4977-9ED9-36C4729C1EB4}"/>
          </ac:picMkLst>
        </pc:picChg>
      </pc:sldChg>
      <pc:sldChg chg="modSp new mod modAnim">
        <pc:chgData name="Vivek Gohil" userId="8f3e33861dddeea9" providerId="LiveId" clId="{006E7C5B-0A9D-4E06-A0D6-024E6ADA25A4}" dt="2022-04-25T03:55:32.501" v="18064"/>
        <pc:sldMkLst>
          <pc:docMk/>
          <pc:sldMk cId="2951361279" sldId="281"/>
        </pc:sldMkLst>
        <pc:spChg chg="mod">
          <ac:chgData name="Vivek Gohil" userId="8f3e33861dddeea9" providerId="LiveId" clId="{006E7C5B-0A9D-4E06-A0D6-024E6ADA25A4}" dt="2022-04-23T06:53:56.908" v="1002" actId="20577"/>
          <ac:spMkLst>
            <pc:docMk/>
            <pc:sldMk cId="2951361279" sldId="281"/>
            <ac:spMk id="2" creationId="{AA1D5418-43F5-4DAD-8132-1C110EE59A0E}"/>
          </ac:spMkLst>
        </pc:spChg>
        <pc:spChg chg="mod">
          <ac:chgData name="Vivek Gohil" userId="8f3e33861dddeea9" providerId="LiveId" clId="{006E7C5B-0A9D-4E06-A0D6-024E6ADA25A4}" dt="2022-04-23T06:58:46.238" v="1438" actId="20577"/>
          <ac:spMkLst>
            <pc:docMk/>
            <pc:sldMk cId="2951361279" sldId="281"/>
            <ac:spMk id="3" creationId="{31BC14A8-3E45-4689-B6A2-9EDBE088FB09}"/>
          </ac:spMkLst>
        </pc:spChg>
      </pc:sldChg>
      <pc:sldChg chg="addSp delSp modSp new mod modAnim">
        <pc:chgData name="Vivek Gohil" userId="8f3e33861dddeea9" providerId="LiveId" clId="{006E7C5B-0A9D-4E06-A0D6-024E6ADA25A4}" dt="2022-04-25T03:55:35.585" v="18065"/>
        <pc:sldMkLst>
          <pc:docMk/>
          <pc:sldMk cId="1308031357" sldId="282"/>
        </pc:sldMkLst>
        <pc:spChg chg="mod">
          <ac:chgData name="Vivek Gohil" userId="8f3e33861dddeea9" providerId="LiveId" clId="{006E7C5B-0A9D-4E06-A0D6-024E6ADA25A4}" dt="2022-04-23T07:18:07.755" v="1451" actId="20577"/>
          <ac:spMkLst>
            <pc:docMk/>
            <pc:sldMk cId="1308031357" sldId="282"/>
            <ac:spMk id="2" creationId="{D041148C-43E0-4443-A9C3-14FCDE872000}"/>
          </ac:spMkLst>
        </pc:spChg>
        <pc:spChg chg="del">
          <ac:chgData name="Vivek Gohil" userId="8f3e33861dddeea9" providerId="LiveId" clId="{006E7C5B-0A9D-4E06-A0D6-024E6ADA25A4}" dt="2022-04-23T07:18:01.610" v="1440" actId="22"/>
          <ac:spMkLst>
            <pc:docMk/>
            <pc:sldMk cId="1308031357" sldId="282"/>
            <ac:spMk id="3" creationId="{8500BAEB-B6FF-42C5-9649-94E629CF4428}"/>
          </ac:spMkLst>
        </pc:spChg>
        <pc:picChg chg="add mod ord">
          <ac:chgData name="Vivek Gohil" userId="8f3e33861dddeea9" providerId="LiveId" clId="{006E7C5B-0A9D-4E06-A0D6-024E6ADA25A4}" dt="2022-04-23T07:18:01.610" v="1440" actId="22"/>
          <ac:picMkLst>
            <pc:docMk/>
            <pc:sldMk cId="1308031357" sldId="282"/>
            <ac:picMk id="5" creationId="{8A9B8AF4-88CA-452A-89D7-8283D3A4BF9D}"/>
          </ac:picMkLst>
        </pc:picChg>
      </pc:sldChg>
      <pc:sldChg chg="addSp modSp new mod modAnim">
        <pc:chgData name="Vivek Gohil" userId="8f3e33861dddeea9" providerId="LiveId" clId="{006E7C5B-0A9D-4E06-A0D6-024E6ADA25A4}" dt="2022-04-25T03:55:44.425" v="18067"/>
        <pc:sldMkLst>
          <pc:docMk/>
          <pc:sldMk cId="3083550487" sldId="283"/>
        </pc:sldMkLst>
        <pc:spChg chg="mod">
          <ac:chgData name="Vivek Gohil" userId="8f3e33861dddeea9" providerId="LiveId" clId="{006E7C5B-0A9D-4E06-A0D6-024E6ADA25A4}" dt="2022-04-24T11:14:06.769" v="1466" actId="20577"/>
          <ac:spMkLst>
            <pc:docMk/>
            <pc:sldMk cId="3083550487" sldId="283"/>
            <ac:spMk id="2" creationId="{37379085-8894-4D00-B164-2FECD7E8281D}"/>
          </ac:spMkLst>
        </pc:spChg>
        <pc:spChg chg="mod">
          <ac:chgData name="Vivek Gohil" userId="8f3e33861dddeea9" providerId="LiveId" clId="{006E7C5B-0A9D-4E06-A0D6-024E6ADA25A4}" dt="2022-04-24T11:15:09.875" v="1585" actId="33524"/>
          <ac:spMkLst>
            <pc:docMk/>
            <pc:sldMk cId="3083550487" sldId="283"/>
            <ac:spMk id="3" creationId="{A145ADEA-6A37-407E-B3E0-5BE3C3769D0C}"/>
          </ac:spMkLst>
        </pc:spChg>
        <pc:spChg chg="add mod">
          <ac:chgData name="Vivek Gohil" userId="8f3e33861dddeea9" providerId="LiveId" clId="{006E7C5B-0A9D-4E06-A0D6-024E6ADA25A4}" dt="2022-04-24T11:17:37.184" v="1591" actId="1076"/>
          <ac:spMkLst>
            <pc:docMk/>
            <pc:sldMk cId="3083550487" sldId="283"/>
            <ac:spMk id="4" creationId="{C9FFBC42-85EE-4BBC-A0A7-ABD4D1C1A40E}"/>
          </ac:spMkLst>
        </pc:spChg>
      </pc:sldChg>
      <pc:sldChg chg="modSp new mod modAnim">
        <pc:chgData name="Vivek Gohil" userId="8f3e33861dddeea9" providerId="LiveId" clId="{006E7C5B-0A9D-4E06-A0D6-024E6ADA25A4}" dt="2022-04-25T03:55:50.964" v="18069"/>
        <pc:sldMkLst>
          <pc:docMk/>
          <pc:sldMk cId="2019846723" sldId="284"/>
        </pc:sldMkLst>
        <pc:spChg chg="mod">
          <ac:chgData name="Vivek Gohil" userId="8f3e33861dddeea9" providerId="LiveId" clId="{006E7C5B-0A9D-4E06-A0D6-024E6ADA25A4}" dt="2022-04-24T11:20:22.588" v="1623"/>
          <ac:spMkLst>
            <pc:docMk/>
            <pc:sldMk cId="2019846723" sldId="284"/>
            <ac:spMk id="2" creationId="{ED18CE67-D94A-4969-8B2E-EFD4C79DB1C1}"/>
          </ac:spMkLst>
        </pc:spChg>
        <pc:spChg chg="mod">
          <ac:chgData name="Vivek Gohil" userId="8f3e33861dddeea9" providerId="LiveId" clId="{006E7C5B-0A9D-4E06-A0D6-024E6ADA25A4}" dt="2022-04-24T11:24:44.075" v="2192" actId="33524"/>
          <ac:spMkLst>
            <pc:docMk/>
            <pc:sldMk cId="2019846723" sldId="284"/>
            <ac:spMk id="3" creationId="{08116B9E-EFF6-4CF3-9C38-F6059C4755B4}"/>
          </ac:spMkLst>
        </pc:spChg>
      </pc:sldChg>
      <pc:sldChg chg="addSp delSp modSp new mod modAnim">
        <pc:chgData name="Vivek Gohil" userId="8f3e33861dddeea9" providerId="LiveId" clId="{006E7C5B-0A9D-4E06-A0D6-024E6ADA25A4}" dt="2022-04-25T03:55:53.956" v="18070"/>
        <pc:sldMkLst>
          <pc:docMk/>
          <pc:sldMk cId="1952859092" sldId="285"/>
        </pc:sldMkLst>
        <pc:spChg chg="mod">
          <ac:chgData name="Vivek Gohil" userId="8f3e33861dddeea9" providerId="LiveId" clId="{006E7C5B-0A9D-4E06-A0D6-024E6ADA25A4}" dt="2022-04-24T11:38:58.508" v="2209"/>
          <ac:spMkLst>
            <pc:docMk/>
            <pc:sldMk cId="1952859092" sldId="285"/>
            <ac:spMk id="2" creationId="{417543AB-0719-45DA-B39A-892B717D3579}"/>
          </ac:spMkLst>
        </pc:spChg>
        <pc:spChg chg="del mod">
          <ac:chgData name="Vivek Gohil" userId="8f3e33861dddeea9" providerId="LiveId" clId="{006E7C5B-0A9D-4E06-A0D6-024E6ADA25A4}" dt="2022-04-24T11:37:44.284" v="2203"/>
          <ac:spMkLst>
            <pc:docMk/>
            <pc:sldMk cId="1952859092" sldId="285"/>
            <ac:spMk id="3" creationId="{649C459E-116C-4416-8989-F6380BA1620B}"/>
          </ac:spMkLst>
        </pc:spChg>
        <pc:spChg chg="add del mod">
          <ac:chgData name="Vivek Gohil" userId="8f3e33861dddeea9" providerId="LiveId" clId="{006E7C5B-0A9D-4E06-A0D6-024E6ADA25A4}" dt="2022-04-24T11:38:51.440" v="2208" actId="22"/>
          <ac:spMkLst>
            <pc:docMk/>
            <pc:sldMk cId="1952859092" sldId="285"/>
            <ac:spMk id="9" creationId="{79A681FD-2DCE-4605-97A2-F0949BF16601}"/>
          </ac:spMkLst>
        </pc:spChg>
        <pc:picChg chg="add del mod">
          <ac:chgData name="Vivek Gohil" userId="8f3e33861dddeea9" providerId="LiveId" clId="{006E7C5B-0A9D-4E06-A0D6-024E6ADA25A4}" dt="2022-04-24T11:30:05.496" v="2200" actId="478"/>
          <ac:picMkLst>
            <pc:docMk/>
            <pc:sldMk cId="1952859092" sldId="285"/>
            <ac:picMk id="5" creationId="{96499CA1-5719-40CB-A88E-929B0AFA3766}"/>
          </ac:picMkLst>
        </pc:picChg>
        <pc:picChg chg="add del mod modCrop">
          <ac:chgData name="Vivek Gohil" userId="8f3e33861dddeea9" providerId="LiveId" clId="{006E7C5B-0A9D-4E06-A0D6-024E6ADA25A4}" dt="2022-04-24T11:38:03.420" v="2207" actId="478"/>
          <ac:picMkLst>
            <pc:docMk/>
            <pc:sldMk cId="1952859092" sldId="285"/>
            <ac:picMk id="7" creationId="{71066A98-0C1C-4D23-BBDE-8DE1DAC0334C}"/>
          </ac:picMkLst>
        </pc:picChg>
        <pc:picChg chg="add mod ord">
          <ac:chgData name="Vivek Gohil" userId="8f3e33861dddeea9" providerId="LiveId" clId="{006E7C5B-0A9D-4E06-A0D6-024E6ADA25A4}" dt="2022-04-24T11:38:51.440" v="2208" actId="22"/>
          <ac:picMkLst>
            <pc:docMk/>
            <pc:sldMk cId="1952859092" sldId="285"/>
            <ac:picMk id="11" creationId="{51D309D8-6BFC-4155-8DB4-00F597561B71}"/>
          </ac:picMkLst>
        </pc:picChg>
      </pc:sldChg>
      <pc:sldChg chg="modSp new mod modAnim">
        <pc:chgData name="Vivek Gohil" userId="8f3e33861dddeea9" providerId="LiveId" clId="{006E7C5B-0A9D-4E06-A0D6-024E6ADA25A4}" dt="2022-04-25T03:56:02.467" v="18072"/>
        <pc:sldMkLst>
          <pc:docMk/>
          <pc:sldMk cId="443529766" sldId="286"/>
        </pc:sldMkLst>
        <pc:spChg chg="mod">
          <ac:chgData name="Vivek Gohil" userId="8f3e33861dddeea9" providerId="LiveId" clId="{006E7C5B-0A9D-4E06-A0D6-024E6ADA25A4}" dt="2022-04-24T11:39:46.985" v="2211"/>
          <ac:spMkLst>
            <pc:docMk/>
            <pc:sldMk cId="443529766" sldId="286"/>
            <ac:spMk id="2" creationId="{E0CCE5A7-C26C-4BBE-A42D-9FDC68ADFF31}"/>
          </ac:spMkLst>
        </pc:spChg>
        <pc:spChg chg="mod">
          <ac:chgData name="Vivek Gohil" userId="8f3e33861dddeea9" providerId="LiveId" clId="{006E7C5B-0A9D-4E06-A0D6-024E6ADA25A4}" dt="2022-04-24T11:41:53.740" v="2574" actId="20577"/>
          <ac:spMkLst>
            <pc:docMk/>
            <pc:sldMk cId="443529766" sldId="286"/>
            <ac:spMk id="3" creationId="{6856A540-59D4-4443-8205-8BA3BD288D0C}"/>
          </ac:spMkLst>
        </pc:spChg>
      </pc:sldChg>
      <pc:sldChg chg="modSp new mod modAnim">
        <pc:chgData name="Vivek Gohil" userId="8f3e33861dddeea9" providerId="LiveId" clId="{006E7C5B-0A9D-4E06-A0D6-024E6ADA25A4}" dt="2022-04-25T03:56:08.440" v="18074"/>
        <pc:sldMkLst>
          <pc:docMk/>
          <pc:sldMk cId="424548922" sldId="287"/>
        </pc:sldMkLst>
        <pc:spChg chg="mod">
          <ac:chgData name="Vivek Gohil" userId="8f3e33861dddeea9" providerId="LiveId" clId="{006E7C5B-0A9D-4E06-A0D6-024E6ADA25A4}" dt="2022-04-24T11:57:38.144" v="2576"/>
          <ac:spMkLst>
            <pc:docMk/>
            <pc:sldMk cId="424548922" sldId="287"/>
            <ac:spMk id="2" creationId="{95C7E3B3-73D0-4C07-9FE2-718543ACCF44}"/>
          </ac:spMkLst>
        </pc:spChg>
        <pc:spChg chg="mod">
          <ac:chgData name="Vivek Gohil" userId="8f3e33861dddeea9" providerId="LiveId" clId="{006E7C5B-0A9D-4E06-A0D6-024E6ADA25A4}" dt="2022-04-24T12:07:01.372" v="3092" actId="5793"/>
          <ac:spMkLst>
            <pc:docMk/>
            <pc:sldMk cId="424548922" sldId="287"/>
            <ac:spMk id="3" creationId="{3DBC878A-87BC-4B9D-BA8D-AE139DFE3E80}"/>
          </ac:spMkLst>
        </pc:spChg>
      </pc:sldChg>
      <pc:sldChg chg="addSp modSp new mod modAnim">
        <pc:chgData name="Vivek Gohil" userId="8f3e33861dddeea9" providerId="LiveId" clId="{006E7C5B-0A9D-4E06-A0D6-024E6ADA25A4}" dt="2022-04-25T03:56:17.905" v="18077"/>
        <pc:sldMkLst>
          <pc:docMk/>
          <pc:sldMk cId="166504983" sldId="288"/>
        </pc:sldMkLst>
        <pc:spChg chg="mod">
          <ac:chgData name="Vivek Gohil" userId="8f3e33861dddeea9" providerId="LiveId" clId="{006E7C5B-0A9D-4E06-A0D6-024E6ADA25A4}" dt="2022-04-24T12:08:05.771" v="3117" actId="20577"/>
          <ac:spMkLst>
            <pc:docMk/>
            <pc:sldMk cId="166504983" sldId="288"/>
            <ac:spMk id="2" creationId="{40977730-FC10-421E-919B-88863DCC75B7}"/>
          </ac:spMkLst>
        </pc:spChg>
        <pc:spChg chg="mod">
          <ac:chgData name="Vivek Gohil" userId="8f3e33861dddeea9" providerId="LiveId" clId="{006E7C5B-0A9D-4E06-A0D6-024E6ADA25A4}" dt="2022-04-24T12:08:39.257" v="3212" actId="20577"/>
          <ac:spMkLst>
            <pc:docMk/>
            <pc:sldMk cId="166504983" sldId="288"/>
            <ac:spMk id="3" creationId="{489AF8BB-F652-4D4B-A317-3FB476EF3FDF}"/>
          </ac:spMkLst>
        </pc:spChg>
        <pc:picChg chg="add mod">
          <ac:chgData name="Vivek Gohil" userId="8f3e33861dddeea9" providerId="LiveId" clId="{006E7C5B-0A9D-4E06-A0D6-024E6ADA25A4}" dt="2022-04-24T12:11:49.253" v="3215" actId="208"/>
          <ac:picMkLst>
            <pc:docMk/>
            <pc:sldMk cId="166504983" sldId="288"/>
            <ac:picMk id="5" creationId="{E626A99B-52D5-4C18-A8A9-CEDAA5DED5B2}"/>
          </ac:picMkLst>
        </pc:picChg>
      </pc:sldChg>
      <pc:sldChg chg="modSp new mod modAnim">
        <pc:chgData name="Vivek Gohil" userId="8f3e33861dddeea9" providerId="LiveId" clId="{006E7C5B-0A9D-4E06-A0D6-024E6ADA25A4}" dt="2022-04-25T03:56:50.380" v="18083"/>
        <pc:sldMkLst>
          <pc:docMk/>
          <pc:sldMk cId="2532350921" sldId="289"/>
        </pc:sldMkLst>
        <pc:spChg chg="mod">
          <ac:chgData name="Vivek Gohil" userId="8f3e33861dddeea9" providerId="LiveId" clId="{006E7C5B-0A9D-4E06-A0D6-024E6ADA25A4}" dt="2022-04-24T12:14:19.466" v="3217"/>
          <ac:spMkLst>
            <pc:docMk/>
            <pc:sldMk cId="2532350921" sldId="289"/>
            <ac:spMk id="2" creationId="{C831B4A9-F0F4-4874-9685-3A0365AFFD39}"/>
          </ac:spMkLst>
        </pc:spChg>
        <pc:spChg chg="mod">
          <ac:chgData name="Vivek Gohil" userId="8f3e33861dddeea9" providerId="LiveId" clId="{006E7C5B-0A9D-4E06-A0D6-024E6ADA25A4}" dt="2022-04-24T12:14:31.295" v="3239" actId="20577"/>
          <ac:spMkLst>
            <pc:docMk/>
            <pc:sldMk cId="2532350921" sldId="289"/>
            <ac:spMk id="3" creationId="{8AD00416-BE7A-414A-A4D9-369B4260E137}"/>
          </ac:spMkLst>
        </pc:spChg>
        <pc:spChg chg="mod">
          <ac:chgData name="Vivek Gohil" userId="8f3e33861dddeea9" providerId="LiveId" clId="{006E7C5B-0A9D-4E06-A0D6-024E6ADA25A4}" dt="2022-04-24T12:18:38.735" v="3589" actId="20577"/>
          <ac:spMkLst>
            <pc:docMk/>
            <pc:sldMk cId="2532350921" sldId="289"/>
            <ac:spMk id="4" creationId="{C9299E82-5497-47C9-8F05-1B92B4778668}"/>
          </ac:spMkLst>
        </pc:spChg>
        <pc:spChg chg="mod">
          <ac:chgData name="Vivek Gohil" userId="8f3e33861dddeea9" providerId="LiveId" clId="{006E7C5B-0A9D-4E06-A0D6-024E6ADA25A4}" dt="2022-04-24T12:14:37.278" v="3253" actId="20577"/>
          <ac:spMkLst>
            <pc:docMk/>
            <pc:sldMk cId="2532350921" sldId="289"/>
            <ac:spMk id="5" creationId="{9325C81B-DFFC-421F-8F0A-412EAE43EDAB}"/>
          </ac:spMkLst>
        </pc:spChg>
        <pc:spChg chg="mod">
          <ac:chgData name="Vivek Gohil" userId="8f3e33861dddeea9" providerId="LiveId" clId="{006E7C5B-0A9D-4E06-A0D6-024E6ADA25A4}" dt="2022-04-24T12:18:35.086" v="3588" actId="20577"/>
          <ac:spMkLst>
            <pc:docMk/>
            <pc:sldMk cId="2532350921" sldId="289"/>
            <ac:spMk id="6" creationId="{B85C519E-491F-4EDE-A14C-A67F4283D01F}"/>
          </ac:spMkLst>
        </pc:spChg>
      </pc:sldChg>
      <pc:sldChg chg="modSp new mod modAnim">
        <pc:chgData name="Vivek Gohil" userId="8f3e33861dddeea9" providerId="LiveId" clId="{006E7C5B-0A9D-4E06-A0D6-024E6ADA25A4}" dt="2022-04-25T03:57:04.625" v="18085"/>
        <pc:sldMkLst>
          <pc:docMk/>
          <pc:sldMk cId="3436086717" sldId="290"/>
        </pc:sldMkLst>
        <pc:spChg chg="mod">
          <ac:chgData name="Vivek Gohil" userId="8f3e33861dddeea9" providerId="LiveId" clId="{006E7C5B-0A9D-4E06-A0D6-024E6ADA25A4}" dt="2022-04-24T12:19:34.267" v="3608" actId="20577"/>
          <ac:spMkLst>
            <pc:docMk/>
            <pc:sldMk cId="3436086717" sldId="290"/>
            <ac:spMk id="2" creationId="{F21E3F5C-6982-4C09-AF16-A973B7E3669E}"/>
          </ac:spMkLst>
        </pc:spChg>
        <pc:spChg chg="mod">
          <ac:chgData name="Vivek Gohil" userId="8f3e33861dddeea9" providerId="LiveId" clId="{006E7C5B-0A9D-4E06-A0D6-024E6ADA25A4}" dt="2022-04-24T12:20:51.162" v="3821" actId="20577"/>
          <ac:spMkLst>
            <pc:docMk/>
            <pc:sldMk cId="3436086717" sldId="290"/>
            <ac:spMk id="3" creationId="{98AA3636-86D5-40ED-82FA-37E1F3F4ACE6}"/>
          </ac:spMkLst>
        </pc:spChg>
      </pc:sldChg>
      <pc:sldChg chg="modSp new mod modAnim">
        <pc:chgData name="Vivek Gohil" userId="8f3e33861dddeea9" providerId="LiveId" clId="{006E7C5B-0A9D-4E06-A0D6-024E6ADA25A4}" dt="2022-04-25T03:57:17.801" v="18089"/>
        <pc:sldMkLst>
          <pc:docMk/>
          <pc:sldMk cId="4203181641" sldId="291"/>
        </pc:sldMkLst>
        <pc:spChg chg="mod">
          <ac:chgData name="Vivek Gohil" userId="8f3e33861dddeea9" providerId="LiveId" clId="{006E7C5B-0A9D-4E06-A0D6-024E6ADA25A4}" dt="2022-04-24T12:22:13.505" v="3849" actId="20577"/>
          <ac:spMkLst>
            <pc:docMk/>
            <pc:sldMk cId="4203181641" sldId="291"/>
            <ac:spMk id="2" creationId="{A7E10090-CF39-4C46-89EF-671816E7EA89}"/>
          </ac:spMkLst>
        </pc:spChg>
        <pc:spChg chg="mod">
          <ac:chgData name="Vivek Gohil" userId="8f3e33861dddeea9" providerId="LiveId" clId="{006E7C5B-0A9D-4E06-A0D6-024E6ADA25A4}" dt="2022-04-25T03:57:12.050" v="18087" actId="20577"/>
          <ac:spMkLst>
            <pc:docMk/>
            <pc:sldMk cId="4203181641" sldId="291"/>
            <ac:spMk id="3" creationId="{2C5350A7-4F96-47E5-A089-A927E31E6B0E}"/>
          </ac:spMkLst>
        </pc:spChg>
      </pc:sldChg>
      <pc:sldChg chg="modSp new mod modAnim">
        <pc:chgData name="Vivek Gohil" userId="8f3e33861dddeea9" providerId="LiveId" clId="{006E7C5B-0A9D-4E06-A0D6-024E6ADA25A4}" dt="2022-04-25T03:57:26.676" v="18091"/>
        <pc:sldMkLst>
          <pc:docMk/>
          <pc:sldMk cId="2698513378" sldId="292"/>
        </pc:sldMkLst>
        <pc:spChg chg="mod">
          <ac:chgData name="Vivek Gohil" userId="8f3e33861dddeea9" providerId="LiveId" clId="{006E7C5B-0A9D-4E06-A0D6-024E6ADA25A4}" dt="2022-04-24T12:26:57.932" v="4355" actId="20577"/>
          <ac:spMkLst>
            <pc:docMk/>
            <pc:sldMk cId="2698513378" sldId="292"/>
            <ac:spMk id="2" creationId="{37962000-E68C-4987-B3F6-FC0F0BC0FBCF}"/>
          </ac:spMkLst>
        </pc:spChg>
        <pc:spChg chg="mod">
          <ac:chgData name="Vivek Gohil" userId="8f3e33861dddeea9" providerId="LiveId" clId="{006E7C5B-0A9D-4E06-A0D6-024E6ADA25A4}" dt="2022-04-24T12:30:28.481" v="4777" actId="20577"/>
          <ac:spMkLst>
            <pc:docMk/>
            <pc:sldMk cId="2698513378" sldId="292"/>
            <ac:spMk id="3" creationId="{9B72D614-4153-4021-957D-686DBB33F133}"/>
          </ac:spMkLst>
        </pc:spChg>
      </pc:sldChg>
      <pc:sldChg chg="addSp delSp modSp new mod modAnim">
        <pc:chgData name="Vivek Gohil" userId="8f3e33861dddeea9" providerId="LiveId" clId="{006E7C5B-0A9D-4E06-A0D6-024E6ADA25A4}" dt="2022-04-25T03:57:29.386" v="18092"/>
        <pc:sldMkLst>
          <pc:docMk/>
          <pc:sldMk cId="1056733835" sldId="293"/>
        </pc:sldMkLst>
        <pc:spChg chg="mod">
          <ac:chgData name="Vivek Gohil" userId="8f3e33861dddeea9" providerId="LiveId" clId="{006E7C5B-0A9D-4E06-A0D6-024E6ADA25A4}" dt="2022-04-24T12:31:48.875" v="4782" actId="20577"/>
          <ac:spMkLst>
            <pc:docMk/>
            <pc:sldMk cId="1056733835" sldId="293"/>
            <ac:spMk id="2" creationId="{D1AB6119-5F2E-4A0E-B484-F55182C03B7D}"/>
          </ac:spMkLst>
        </pc:spChg>
        <pc:spChg chg="del">
          <ac:chgData name="Vivek Gohil" userId="8f3e33861dddeea9" providerId="LiveId" clId="{006E7C5B-0A9D-4E06-A0D6-024E6ADA25A4}" dt="2022-04-24T12:31:45.677" v="4779" actId="22"/>
          <ac:spMkLst>
            <pc:docMk/>
            <pc:sldMk cId="1056733835" sldId="293"/>
            <ac:spMk id="3" creationId="{9FC673F2-6697-4801-829B-7050CB03D6E3}"/>
          </ac:spMkLst>
        </pc:spChg>
        <pc:spChg chg="add del mod">
          <ac:chgData name="Vivek Gohil" userId="8f3e33861dddeea9" providerId="LiveId" clId="{006E7C5B-0A9D-4E06-A0D6-024E6ADA25A4}" dt="2022-04-24T12:36:07.977" v="4936" actId="478"/>
          <ac:spMkLst>
            <pc:docMk/>
            <pc:sldMk cId="1056733835" sldId="293"/>
            <ac:spMk id="6" creationId="{78E6BE5B-6197-49B3-921F-219F7CD8EB22}"/>
          </ac:spMkLst>
        </pc:spChg>
        <pc:spChg chg="add del mod">
          <ac:chgData name="Vivek Gohil" userId="8f3e33861dddeea9" providerId="LiveId" clId="{006E7C5B-0A9D-4E06-A0D6-024E6ADA25A4}" dt="2022-04-24T12:36:10.727" v="4937" actId="478"/>
          <ac:spMkLst>
            <pc:docMk/>
            <pc:sldMk cId="1056733835" sldId="293"/>
            <ac:spMk id="7" creationId="{ABA68068-BE40-43F9-A9E8-5A47BAF341F7}"/>
          </ac:spMkLst>
        </pc:spChg>
        <pc:picChg chg="add mod ord">
          <ac:chgData name="Vivek Gohil" userId="8f3e33861dddeea9" providerId="LiveId" clId="{006E7C5B-0A9D-4E06-A0D6-024E6ADA25A4}" dt="2022-04-24T12:31:45.677" v="4779" actId="22"/>
          <ac:picMkLst>
            <pc:docMk/>
            <pc:sldMk cId="1056733835" sldId="293"/>
            <ac:picMk id="5" creationId="{257BF53D-4804-4161-91E8-3E11F9DB6750}"/>
          </ac:picMkLst>
        </pc:picChg>
      </pc:sldChg>
      <pc:sldChg chg="addSp delSp modSp new mod modAnim">
        <pc:chgData name="Vivek Gohil" userId="8f3e33861dddeea9" providerId="LiveId" clId="{006E7C5B-0A9D-4E06-A0D6-024E6ADA25A4}" dt="2022-04-25T03:57:32.101" v="18093"/>
        <pc:sldMkLst>
          <pc:docMk/>
          <pc:sldMk cId="2446439261" sldId="294"/>
        </pc:sldMkLst>
        <pc:spChg chg="mod">
          <ac:chgData name="Vivek Gohil" userId="8f3e33861dddeea9" providerId="LiveId" clId="{006E7C5B-0A9D-4E06-A0D6-024E6ADA25A4}" dt="2022-04-24T12:42:08.514" v="4942" actId="20577"/>
          <ac:spMkLst>
            <pc:docMk/>
            <pc:sldMk cId="2446439261" sldId="294"/>
            <ac:spMk id="2" creationId="{23A74E40-EDC4-41FC-9BF8-D0CD4F01239E}"/>
          </ac:spMkLst>
        </pc:spChg>
        <pc:spChg chg="del">
          <ac:chgData name="Vivek Gohil" userId="8f3e33861dddeea9" providerId="LiveId" clId="{006E7C5B-0A9D-4E06-A0D6-024E6ADA25A4}" dt="2022-04-24T12:42:06.098" v="4939" actId="22"/>
          <ac:spMkLst>
            <pc:docMk/>
            <pc:sldMk cId="2446439261" sldId="294"/>
            <ac:spMk id="3" creationId="{13B6C126-9506-4AA6-9000-066E78517CD8}"/>
          </ac:spMkLst>
        </pc:spChg>
        <pc:picChg chg="add mod ord">
          <ac:chgData name="Vivek Gohil" userId="8f3e33861dddeea9" providerId="LiveId" clId="{006E7C5B-0A9D-4E06-A0D6-024E6ADA25A4}" dt="2022-04-24T12:42:06.098" v="4939" actId="22"/>
          <ac:picMkLst>
            <pc:docMk/>
            <pc:sldMk cId="2446439261" sldId="294"/>
            <ac:picMk id="5" creationId="{A171467C-FE54-449C-A917-1834940A369B}"/>
          </ac:picMkLst>
        </pc:picChg>
      </pc:sldChg>
      <pc:sldChg chg="modSp new mod">
        <pc:chgData name="Vivek Gohil" userId="8f3e33861dddeea9" providerId="LiveId" clId="{006E7C5B-0A9D-4E06-A0D6-024E6ADA25A4}" dt="2022-04-24T12:44:23.863" v="5185" actId="20577"/>
        <pc:sldMkLst>
          <pc:docMk/>
          <pc:sldMk cId="2856121010" sldId="295"/>
        </pc:sldMkLst>
        <pc:spChg chg="mod">
          <ac:chgData name="Vivek Gohil" userId="8f3e33861dddeea9" providerId="LiveId" clId="{006E7C5B-0A9D-4E06-A0D6-024E6ADA25A4}" dt="2022-04-24T12:43:08.576" v="4944"/>
          <ac:spMkLst>
            <pc:docMk/>
            <pc:sldMk cId="2856121010" sldId="295"/>
            <ac:spMk id="2" creationId="{B318F50D-9C9D-44B0-B282-5BA6371141F0}"/>
          </ac:spMkLst>
        </pc:spChg>
        <pc:spChg chg="mod">
          <ac:chgData name="Vivek Gohil" userId="8f3e33861dddeea9" providerId="LiveId" clId="{006E7C5B-0A9D-4E06-A0D6-024E6ADA25A4}" dt="2022-04-24T12:44:23.863" v="5185" actId="20577"/>
          <ac:spMkLst>
            <pc:docMk/>
            <pc:sldMk cId="2856121010" sldId="295"/>
            <ac:spMk id="3" creationId="{994F628F-D24A-41AE-993E-CE2995C3AD73}"/>
          </ac:spMkLst>
        </pc:spChg>
      </pc:sldChg>
      <pc:sldChg chg="addSp delSp modSp new mod modAnim">
        <pc:chgData name="Vivek Gohil" userId="8f3e33861dddeea9" providerId="LiveId" clId="{006E7C5B-0A9D-4E06-A0D6-024E6ADA25A4}" dt="2022-04-25T03:57:35.323" v="18094"/>
        <pc:sldMkLst>
          <pc:docMk/>
          <pc:sldMk cId="2990991299" sldId="296"/>
        </pc:sldMkLst>
        <pc:spChg chg="mod">
          <ac:chgData name="Vivek Gohil" userId="8f3e33861dddeea9" providerId="LiveId" clId="{006E7C5B-0A9D-4E06-A0D6-024E6ADA25A4}" dt="2022-04-24T12:46:50.068" v="5189" actId="20577"/>
          <ac:spMkLst>
            <pc:docMk/>
            <pc:sldMk cId="2990991299" sldId="296"/>
            <ac:spMk id="2" creationId="{30A40FD3-6527-402E-8983-8C99ECD00F60}"/>
          </ac:spMkLst>
        </pc:spChg>
        <pc:spChg chg="del">
          <ac:chgData name="Vivek Gohil" userId="8f3e33861dddeea9" providerId="LiveId" clId="{006E7C5B-0A9D-4E06-A0D6-024E6ADA25A4}" dt="2022-04-24T12:46:51.561" v="5190" actId="22"/>
          <ac:spMkLst>
            <pc:docMk/>
            <pc:sldMk cId="2990991299" sldId="296"/>
            <ac:spMk id="3" creationId="{31565197-7718-43DB-B459-9A91CFA2C7D2}"/>
          </ac:spMkLst>
        </pc:spChg>
        <pc:picChg chg="add mod ord">
          <ac:chgData name="Vivek Gohil" userId="8f3e33861dddeea9" providerId="LiveId" clId="{006E7C5B-0A9D-4E06-A0D6-024E6ADA25A4}" dt="2022-04-24T12:46:51.561" v="5190" actId="22"/>
          <ac:picMkLst>
            <pc:docMk/>
            <pc:sldMk cId="2990991299" sldId="296"/>
            <ac:picMk id="5" creationId="{4C7D2CE2-467F-4859-B85C-6B2B0B84F592}"/>
          </ac:picMkLst>
        </pc:picChg>
      </pc:sldChg>
      <pc:sldChg chg="modSp new mod modAnim">
        <pc:chgData name="Vivek Gohil" userId="8f3e33861dddeea9" providerId="LiveId" clId="{006E7C5B-0A9D-4E06-A0D6-024E6ADA25A4}" dt="2022-04-25T03:57:40.884" v="18096"/>
        <pc:sldMkLst>
          <pc:docMk/>
          <pc:sldMk cId="3359991388" sldId="297"/>
        </pc:sldMkLst>
        <pc:spChg chg="mod">
          <ac:chgData name="Vivek Gohil" userId="8f3e33861dddeea9" providerId="LiveId" clId="{006E7C5B-0A9D-4E06-A0D6-024E6ADA25A4}" dt="2022-04-24T13:06:20.010" v="5205" actId="20577"/>
          <ac:spMkLst>
            <pc:docMk/>
            <pc:sldMk cId="3359991388" sldId="297"/>
            <ac:spMk id="2" creationId="{FE2C24F0-DA8C-4E03-A5E5-5F67DBD6AEA7}"/>
          </ac:spMkLst>
        </pc:spChg>
        <pc:spChg chg="mod">
          <ac:chgData name="Vivek Gohil" userId="8f3e33861dddeea9" providerId="LiveId" clId="{006E7C5B-0A9D-4E06-A0D6-024E6ADA25A4}" dt="2022-04-24T13:11:06.120" v="5644" actId="15"/>
          <ac:spMkLst>
            <pc:docMk/>
            <pc:sldMk cId="3359991388" sldId="297"/>
            <ac:spMk id="3" creationId="{7590F185-E2A2-4E41-97CC-99724A503C09}"/>
          </ac:spMkLst>
        </pc:spChg>
      </pc:sldChg>
      <pc:sldChg chg="modSp new mod modAnim">
        <pc:chgData name="Vivek Gohil" userId="8f3e33861dddeea9" providerId="LiveId" clId="{006E7C5B-0A9D-4E06-A0D6-024E6ADA25A4}" dt="2022-04-25T04:03:03.912" v="18173"/>
        <pc:sldMkLst>
          <pc:docMk/>
          <pc:sldMk cId="1262207874" sldId="298"/>
        </pc:sldMkLst>
        <pc:spChg chg="mod">
          <ac:chgData name="Vivek Gohil" userId="8f3e33861dddeea9" providerId="LiveId" clId="{006E7C5B-0A9D-4E06-A0D6-024E6ADA25A4}" dt="2022-04-24T13:11:12.008" v="5646"/>
          <ac:spMkLst>
            <pc:docMk/>
            <pc:sldMk cId="1262207874" sldId="298"/>
            <ac:spMk id="2" creationId="{1BE56C66-62EE-4280-86D3-7CA091636C86}"/>
          </ac:spMkLst>
        </pc:spChg>
        <pc:spChg chg="mod">
          <ac:chgData name="Vivek Gohil" userId="8f3e33861dddeea9" providerId="LiveId" clId="{006E7C5B-0A9D-4E06-A0D6-024E6ADA25A4}" dt="2022-04-24T13:14:01.014" v="5990" actId="20577"/>
          <ac:spMkLst>
            <pc:docMk/>
            <pc:sldMk cId="1262207874" sldId="298"/>
            <ac:spMk id="3" creationId="{C66BDACE-2333-4A43-9A71-3864D61766A0}"/>
          </ac:spMkLst>
        </pc:spChg>
      </pc:sldChg>
      <pc:sldChg chg="addSp modSp new mod modAnim">
        <pc:chgData name="Vivek Gohil" userId="8f3e33861dddeea9" providerId="LiveId" clId="{006E7C5B-0A9D-4E06-A0D6-024E6ADA25A4}" dt="2022-04-25T03:57:58.143" v="18100"/>
        <pc:sldMkLst>
          <pc:docMk/>
          <pc:sldMk cId="3279595899" sldId="299"/>
        </pc:sldMkLst>
        <pc:spChg chg="mod">
          <ac:chgData name="Vivek Gohil" userId="8f3e33861dddeea9" providerId="LiveId" clId="{006E7C5B-0A9D-4E06-A0D6-024E6ADA25A4}" dt="2022-04-24T13:14:11.773" v="5992"/>
          <ac:spMkLst>
            <pc:docMk/>
            <pc:sldMk cId="3279595899" sldId="299"/>
            <ac:spMk id="2" creationId="{23B264F3-7D94-4F8F-A69C-46690D942D5E}"/>
          </ac:spMkLst>
        </pc:spChg>
        <pc:spChg chg="mod">
          <ac:chgData name="Vivek Gohil" userId="8f3e33861dddeea9" providerId="LiveId" clId="{006E7C5B-0A9D-4E06-A0D6-024E6ADA25A4}" dt="2022-04-24T13:16:53.332" v="6192" actId="20577"/>
          <ac:spMkLst>
            <pc:docMk/>
            <pc:sldMk cId="3279595899" sldId="299"/>
            <ac:spMk id="3" creationId="{5854BBB8-6F4C-4289-9F7A-B183CFDC835E}"/>
          </ac:spMkLst>
        </pc:spChg>
        <pc:picChg chg="add mod">
          <ac:chgData name="Vivek Gohil" userId="8f3e33861dddeea9" providerId="LiveId" clId="{006E7C5B-0A9D-4E06-A0D6-024E6ADA25A4}" dt="2022-04-24T13:18:03.969" v="6196" actId="1076"/>
          <ac:picMkLst>
            <pc:docMk/>
            <pc:sldMk cId="3279595899" sldId="299"/>
            <ac:picMk id="5" creationId="{9DA5F901-BB3C-42D8-8699-532572230525}"/>
          </ac:picMkLst>
        </pc:picChg>
      </pc:sldChg>
      <pc:sldChg chg="modSp new mod modAnim">
        <pc:chgData name="Vivek Gohil" userId="8f3e33861dddeea9" providerId="LiveId" clId="{006E7C5B-0A9D-4E06-A0D6-024E6ADA25A4}" dt="2022-04-25T03:58:04.774" v="18102"/>
        <pc:sldMkLst>
          <pc:docMk/>
          <pc:sldMk cId="2045645540" sldId="300"/>
        </pc:sldMkLst>
        <pc:spChg chg="mod">
          <ac:chgData name="Vivek Gohil" userId="8f3e33861dddeea9" providerId="LiveId" clId="{006E7C5B-0A9D-4E06-A0D6-024E6ADA25A4}" dt="2022-04-24T13:19:07.508" v="6198"/>
          <ac:spMkLst>
            <pc:docMk/>
            <pc:sldMk cId="2045645540" sldId="300"/>
            <ac:spMk id="2" creationId="{405A54D7-957F-4AB0-A621-775E777EDDCE}"/>
          </ac:spMkLst>
        </pc:spChg>
        <pc:spChg chg="mod">
          <ac:chgData name="Vivek Gohil" userId="8f3e33861dddeea9" providerId="LiveId" clId="{006E7C5B-0A9D-4E06-A0D6-024E6ADA25A4}" dt="2022-04-24T13:21:57.455" v="6566" actId="20577"/>
          <ac:spMkLst>
            <pc:docMk/>
            <pc:sldMk cId="2045645540" sldId="300"/>
            <ac:spMk id="3" creationId="{68708D6E-ADE6-4136-AACA-D15EC0C9E741}"/>
          </ac:spMkLst>
        </pc:spChg>
      </pc:sldChg>
      <pc:sldChg chg="modSp new mod modAnim">
        <pc:chgData name="Vivek Gohil" userId="8f3e33861dddeea9" providerId="LiveId" clId="{006E7C5B-0A9D-4E06-A0D6-024E6ADA25A4}" dt="2022-04-25T03:58:10.809" v="18104"/>
        <pc:sldMkLst>
          <pc:docMk/>
          <pc:sldMk cId="270916222" sldId="301"/>
        </pc:sldMkLst>
        <pc:spChg chg="mod">
          <ac:chgData name="Vivek Gohil" userId="8f3e33861dddeea9" providerId="LiveId" clId="{006E7C5B-0A9D-4E06-A0D6-024E6ADA25A4}" dt="2022-04-24T13:31:59.390" v="7308" actId="20577"/>
          <ac:spMkLst>
            <pc:docMk/>
            <pc:sldMk cId="270916222" sldId="301"/>
            <ac:spMk id="2" creationId="{575FBA56-93AD-4B03-A606-A2E3CD520922}"/>
          </ac:spMkLst>
        </pc:spChg>
        <pc:spChg chg="mod">
          <ac:chgData name="Vivek Gohil" userId="8f3e33861dddeea9" providerId="LiveId" clId="{006E7C5B-0A9D-4E06-A0D6-024E6ADA25A4}" dt="2022-04-24T13:31:03.113" v="7294" actId="20577"/>
          <ac:spMkLst>
            <pc:docMk/>
            <pc:sldMk cId="270916222" sldId="301"/>
            <ac:spMk id="3" creationId="{8D085B23-EC9A-4B62-A3E2-B342308130C5}"/>
          </ac:spMkLst>
        </pc:spChg>
      </pc:sldChg>
      <pc:sldChg chg="modSp new mod modAnim">
        <pc:chgData name="Vivek Gohil" userId="8f3e33861dddeea9" providerId="LiveId" clId="{006E7C5B-0A9D-4E06-A0D6-024E6ADA25A4}" dt="2022-04-25T03:58:16.360" v="18106"/>
        <pc:sldMkLst>
          <pc:docMk/>
          <pc:sldMk cId="3197475778" sldId="302"/>
        </pc:sldMkLst>
        <pc:spChg chg="mod">
          <ac:chgData name="Vivek Gohil" userId="8f3e33861dddeea9" providerId="LiveId" clId="{006E7C5B-0A9D-4E06-A0D6-024E6ADA25A4}" dt="2022-04-24T13:33:18.195" v="7486" actId="20577"/>
          <ac:spMkLst>
            <pc:docMk/>
            <pc:sldMk cId="3197475778" sldId="302"/>
            <ac:spMk id="2" creationId="{F0D5DFE0-0A9F-4F6C-8003-1E5A199D3EF6}"/>
          </ac:spMkLst>
        </pc:spChg>
        <pc:spChg chg="mod">
          <ac:chgData name="Vivek Gohil" userId="8f3e33861dddeea9" providerId="LiveId" clId="{006E7C5B-0A9D-4E06-A0D6-024E6ADA25A4}" dt="2022-04-24T13:34:31.070" v="7620" actId="20577"/>
          <ac:spMkLst>
            <pc:docMk/>
            <pc:sldMk cId="3197475778" sldId="302"/>
            <ac:spMk id="3" creationId="{76CA11CD-A699-4938-BC69-3245A589E10A}"/>
          </ac:spMkLst>
        </pc:spChg>
      </pc:sldChg>
      <pc:sldChg chg="modSp new mod modAnim">
        <pc:chgData name="Vivek Gohil" userId="8f3e33861dddeea9" providerId="LiveId" clId="{006E7C5B-0A9D-4E06-A0D6-024E6ADA25A4}" dt="2022-04-25T03:58:25.383" v="18108"/>
        <pc:sldMkLst>
          <pc:docMk/>
          <pc:sldMk cId="1511373383" sldId="303"/>
        </pc:sldMkLst>
        <pc:spChg chg="mod">
          <ac:chgData name="Vivek Gohil" userId="8f3e33861dddeea9" providerId="LiveId" clId="{006E7C5B-0A9D-4E06-A0D6-024E6ADA25A4}" dt="2022-04-24T13:41:37.630" v="7630" actId="20577"/>
          <ac:spMkLst>
            <pc:docMk/>
            <pc:sldMk cId="1511373383" sldId="303"/>
            <ac:spMk id="2" creationId="{691ED450-B6A7-45B0-A0DD-4EF88CAE8BB7}"/>
          </ac:spMkLst>
        </pc:spChg>
        <pc:spChg chg="mod">
          <ac:chgData name="Vivek Gohil" userId="8f3e33861dddeea9" providerId="LiveId" clId="{006E7C5B-0A9D-4E06-A0D6-024E6ADA25A4}" dt="2022-04-24T13:44:20.616" v="7910" actId="20577"/>
          <ac:spMkLst>
            <pc:docMk/>
            <pc:sldMk cId="1511373383" sldId="303"/>
            <ac:spMk id="3" creationId="{F5F11F1C-C9D6-4051-B2D4-AC877ABFA3E9}"/>
          </ac:spMkLst>
        </pc:spChg>
      </pc:sldChg>
      <pc:sldChg chg="addSp delSp modSp new mod modAnim">
        <pc:chgData name="Vivek Gohil" userId="8f3e33861dddeea9" providerId="LiveId" clId="{006E7C5B-0A9D-4E06-A0D6-024E6ADA25A4}" dt="2022-04-25T03:58:28.067" v="18109"/>
        <pc:sldMkLst>
          <pc:docMk/>
          <pc:sldMk cId="3460340820" sldId="304"/>
        </pc:sldMkLst>
        <pc:spChg chg="mod">
          <ac:chgData name="Vivek Gohil" userId="8f3e33861dddeea9" providerId="LiveId" clId="{006E7C5B-0A9D-4E06-A0D6-024E6ADA25A4}" dt="2022-04-24T13:45:51.771" v="7914" actId="20577"/>
          <ac:spMkLst>
            <pc:docMk/>
            <pc:sldMk cId="3460340820" sldId="304"/>
            <ac:spMk id="2" creationId="{ECD82878-B12F-4390-ABDB-A006B516D362}"/>
          </ac:spMkLst>
        </pc:spChg>
        <pc:spChg chg="del">
          <ac:chgData name="Vivek Gohil" userId="8f3e33861dddeea9" providerId="LiveId" clId="{006E7C5B-0A9D-4E06-A0D6-024E6ADA25A4}" dt="2022-04-24T13:45:53.663" v="7915" actId="22"/>
          <ac:spMkLst>
            <pc:docMk/>
            <pc:sldMk cId="3460340820" sldId="304"/>
            <ac:spMk id="3" creationId="{B067EDE0-AB56-4BB8-BAA5-EC61D6D2A6E6}"/>
          </ac:spMkLst>
        </pc:spChg>
        <pc:picChg chg="add mod ord">
          <ac:chgData name="Vivek Gohil" userId="8f3e33861dddeea9" providerId="LiveId" clId="{006E7C5B-0A9D-4E06-A0D6-024E6ADA25A4}" dt="2022-04-24T13:45:53.663" v="7915" actId="22"/>
          <ac:picMkLst>
            <pc:docMk/>
            <pc:sldMk cId="3460340820" sldId="304"/>
            <ac:picMk id="5" creationId="{4052B1F1-7AEF-44AC-8D20-22D1FB5D3D3C}"/>
          </ac:picMkLst>
        </pc:picChg>
      </pc:sldChg>
      <pc:sldChg chg="addSp delSp modSp new mod modAnim">
        <pc:chgData name="Vivek Gohil" userId="8f3e33861dddeea9" providerId="LiveId" clId="{006E7C5B-0A9D-4E06-A0D6-024E6ADA25A4}" dt="2022-04-25T03:58:30.693" v="18110"/>
        <pc:sldMkLst>
          <pc:docMk/>
          <pc:sldMk cId="1338458379" sldId="305"/>
        </pc:sldMkLst>
        <pc:spChg chg="mod">
          <ac:chgData name="Vivek Gohil" userId="8f3e33861dddeea9" providerId="LiveId" clId="{006E7C5B-0A9D-4E06-A0D6-024E6ADA25A4}" dt="2022-04-24T13:47:40.443" v="7919" actId="20577"/>
          <ac:spMkLst>
            <pc:docMk/>
            <pc:sldMk cId="1338458379" sldId="305"/>
            <ac:spMk id="2" creationId="{0E0CA5A6-0B6A-4A61-950D-9C5070552FC7}"/>
          </ac:spMkLst>
        </pc:spChg>
        <pc:spChg chg="del">
          <ac:chgData name="Vivek Gohil" userId="8f3e33861dddeea9" providerId="LiveId" clId="{006E7C5B-0A9D-4E06-A0D6-024E6ADA25A4}" dt="2022-04-24T13:49:42.506" v="7920" actId="22"/>
          <ac:spMkLst>
            <pc:docMk/>
            <pc:sldMk cId="1338458379" sldId="305"/>
            <ac:spMk id="3" creationId="{90E9C983-BA51-49B4-8490-F8965723E371}"/>
          </ac:spMkLst>
        </pc:spChg>
        <pc:picChg chg="add mod ord">
          <ac:chgData name="Vivek Gohil" userId="8f3e33861dddeea9" providerId="LiveId" clId="{006E7C5B-0A9D-4E06-A0D6-024E6ADA25A4}" dt="2022-04-24T13:49:42.506" v="7920" actId="22"/>
          <ac:picMkLst>
            <pc:docMk/>
            <pc:sldMk cId="1338458379" sldId="305"/>
            <ac:picMk id="5" creationId="{4B73EEB1-411F-4F2B-A3B9-F9D068A0FDC4}"/>
          </ac:picMkLst>
        </pc:picChg>
      </pc:sldChg>
      <pc:sldChg chg="modSp new mod ord modAnim">
        <pc:chgData name="Vivek Gohil" userId="8f3e33861dddeea9" providerId="LiveId" clId="{006E7C5B-0A9D-4E06-A0D6-024E6ADA25A4}" dt="2022-04-25T03:58:36.309" v="18112"/>
        <pc:sldMkLst>
          <pc:docMk/>
          <pc:sldMk cId="2058626534" sldId="306"/>
        </pc:sldMkLst>
        <pc:spChg chg="mod">
          <ac:chgData name="Vivek Gohil" userId="8f3e33861dddeea9" providerId="LiveId" clId="{006E7C5B-0A9D-4E06-A0D6-024E6ADA25A4}" dt="2022-04-24T13:50:03.952" v="7922"/>
          <ac:spMkLst>
            <pc:docMk/>
            <pc:sldMk cId="2058626534" sldId="306"/>
            <ac:spMk id="2" creationId="{AD950F39-D62A-4EEE-92BB-716EEFFC935E}"/>
          </ac:spMkLst>
        </pc:spChg>
        <pc:spChg chg="mod">
          <ac:chgData name="Vivek Gohil" userId="8f3e33861dddeea9" providerId="LiveId" clId="{006E7C5B-0A9D-4E06-A0D6-024E6ADA25A4}" dt="2022-04-24T13:53:55.760" v="8384" actId="20577"/>
          <ac:spMkLst>
            <pc:docMk/>
            <pc:sldMk cId="2058626534" sldId="306"/>
            <ac:spMk id="3" creationId="{7DDEB736-D75F-4549-B62E-EC57F3F3E64D}"/>
          </ac:spMkLst>
        </pc:spChg>
      </pc:sldChg>
      <pc:sldChg chg="addSp delSp modSp new mod modAnim">
        <pc:chgData name="Vivek Gohil" userId="8f3e33861dddeea9" providerId="LiveId" clId="{006E7C5B-0A9D-4E06-A0D6-024E6ADA25A4}" dt="2022-04-25T03:58:43.716" v="18114"/>
        <pc:sldMkLst>
          <pc:docMk/>
          <pc:sldMk cId="3960336035" sldId="307"/>
        </pc:sldMkLst>
        <pc:spChg chg="mod">
          <ac:chgData name="Vivek Gohil" userId="8f3e33861dddeea9" providerId="LiveId" clId="{006E7C5B-0A9D-4E06-A0D6-024E6ADA25A4}" dt="2022-04-24T13:57:33.725" v="8396" actId="20577"/>
          <ac:spMkLst>
            <pc:docMk/>
            <pc:sldMk cId="3960336035" sldId="307"/>
            <ac:spMk id="2" creationId="{D5BBFE07-6A61-49DF-947A-035A58F88967}"/>
          </ac:spMkLst>
        </pc:spChg>
        <pc:spChg chg="del">
          <ac:chgData name="Vivek Gohil" userId="8f3e33861dddeea9" providerId="LiveId" clId="{006E7C5B-0A9D-4E06-A0D6-024E6ADA25A4}" dt="2022-04-24T13:57:39.568" v="8397" actId="22"/>
          <ac:spMkLst>
            <pc:docMk/>
            <pc:sldMk cId="3960336035" sldId="307"/>
            <ac:spMk id="3" creationId="{0F785937-2313-4E8C-AF51-82C3B6A986CC}"/>
          </ac:spMkLst>
        </pc:spChg>
        <pc:spChg chg="add mod">
          <ac:chgData name="Vivek Gohil" userId="8f3e33861dddeea9" providerId="LiveId" clId="{006E7C5B-0A9D-4E06-A0D6-024E6ADA25A4}" dt="2022-04-24T14:24:52.473" v="8875" actId="20577"/>
          <ac:spMkLst>
            <pc:docMk/>
            <pc:sldMk cId="3960336035" sldId="307"/>
            <ac:spMk id="7" creationId="{46B9B389-60DA-496C-858A-3E6B0E03967B}"/>
          </ac:spMkLst>
        </pc:spChg>
        <pc:picChg chg="add del mod ord">
          <ac:chgData name="Vivek Gohil" userId="8f3e33861dddeea9" providerId="LiveId" clId="{006E7C5B-0A9D-4E06-A0D6-024E6ADA25A4}" dt="2022-04-24T14:10:26.628" v="8398" actId="478"/>
          <ac:picMkLst>
            <pc:docMk/>
            <pc:sldMk cId="3960336035" sldId="307"/>
            <ac:picMk id="5" creationId="{DC2E085D-5624-4DB2-A4F0-ACEAB858ACAD}"/>
          </ac:picMkLst>
        </pc:picChg>
      </pc:sldChg>
      <pc:sldChg chg="modSp new mod modAnim">
        <pc:chgData name="Vivek Gohil" userId="8f3e33861dddeea9" providerId="LiveId" clId="{006E7C5B-0A9D-4E06-A0D6-024E6ADA25A4}" dt="2022-04-25T03:58:49.554" v="18116"/>
        <pc:sldMkLst>
          <pc:docMk/>
          <pc:sldMk cId="485316650" sldId="308"/>
        </pc:sldMkLst>
        <pc:spChg chg="mod">
          <ac:chgData name="Vivek Gohil" userId="8f3e33861dddeea9" providerId="LiveId" clId="{006E7C5B-0A9D-4E06-A0D6-024E6ADA25A4}" dt="2022-04-24T14:25:07.148" v="8877"/>
          <ac:spMkLst>
            <pc:docMk/>
            <pc:sldMk cId="485316650" sldId="308"/>
            <ac:spMk id="2" creationId="{8024D0F3-4C96-4513-9D63-4E0DAFFA4E34}"/>
          </ac:spMkLst>
        </pc:spChg>
        <pc:spChg chg="mod">
          <ac:chgData name="Vivek Gohil" userId="8f3e33861dddeea9" providerId="LiveId" clId="{006E7C5B-0A9D-4E06-A0D6-024E6ADA25A4}" dt="2022-04-24T14:27:35.093" v="9206" actId="5793"/>
          <ac:spMkLst>
            <pc:docMk/>
            <pc:sldMk cId="485316650" sldId="308"/>
            <ac:spMk id="3" creationId="{F51B4537-0105-41F4-B8BF-ACEBF246EBE7}"/>
          </ac:spMkLst>
        </pc:spChg>
      </pc:sldChg>
      <pc:sldChg chg="modSp new mod modAnim">
        <pc:chgData name="Vivek Gohil" userId="8f3e33861dddeea9" providerId="LiveId" clId="{006E7C5B-0A9D-4E06-A0D6-024E6ADA25A4}" dt="2022-04-25T03:58:53.655" v="18117"/>
        <pc:sldMkLst>
          <pc:docMk/>
          <pc:sldMk cId="2950405076" sldId="309"/>
        </pc:sldMkLst>
        <pc:spChg chg="mod">
          <ac:chgData name="Vivek Gohil" userId="8f3e33861dddeea9" providerId="LiveId" clId="{006E7C5B-0A9D-4E06-A0D6-024E6ADA25A4}" dt="2022-04-24T14:27:59.124" v="9208"/>
          <ac:spMkLst>
            <pc:docMk/>
            <pc:sldMk cId="2950405076" sldId="309"/>
            <ac:spMk id="2" creationId="{BFFF2BF8-65FC-47AA-87CD-7074E4E962D1}"/>
          </ac:spMkLst>
        </pc:spChg>
        <pc:spChg chg="mod">
          <ac:chgData name="Vivek Gohil" userId="8f3e33861dddeea9" providerId="LiveId" clId="{006E7C5B-0A9D-4E06-A0D6-024E6ADA25A4}" dt="2022-04-24T14:29:43.805" v="9272" actId="20577"/>
          <ac:spMkLst>
            <pc:docMk/>
            <pc:sldMk cId="2950405076" sldId="309"/>
            <ac:spMk id="3" creationId="{33920E5A-4F1D-4B78-A976-165CEED34F39}"/>
          </ac:spMkLst>
        </pc:spChg>
      </pc:sldChg>
      <pc:sldChg chg="modSp new mod modAnim">
        <pc:chgData name="Vivek Gohil" userId="8f3e33861dddeea9" providerId="LiveId" clId="{006E7C5B-0A9D-4E06-A0D6-024E6ADA25A4}" dt="2022-04-25T03:59:20.882" v="18123"/>
        <pc:sldMkLst>
          <pc:docMk/>
          <pc:sldMk cId="1520511332" sldId="310"/>
        </pc:sldMkLst>
        <pc:spChg chg="mod">
          <ac:chgData name="Vivek Gohil" userId="8f3e33861dddeea9" providerId="LiveId" clId="{006E7C5B-0A9D-4E06-A0D6-024E6ADA25A4}" dt="2022-04-24T14:30:45.959" v="9288" actId="20577"/>
          <ac:spMkLst>
            <pc:docMk/>
            <pc:sldMk cId="1520511332" sldId="310"/>
            <ac:spMk id="2" creationId="{77159C5D-59D6-4035-867C-5BBC5E9FB955}"/>
          </ac:spMkLst>
        </pc:spChg>
        <pc:spChg chg="mod">
          <ac:chgData name="Vivek Gohil" userId="8f3e33861dddeea9" providerId="LiveId" clId="{006E7C5B-0A9D-4E06-A0D6-024E6ADA25A4}" dt="2022-04-24T14:30:52.212" v="9299" actId="20577"/>
          <ac:spMkLst>
            <pc:docMk/>
            <pc:sldMk cId="1520511332" sldId="310"/>
            <ac:spMk id="3" creationId="{B12D74B7-87FC-467D-8FFE-C4DB5A465D9F}"/>
          </ac:spMkLst>
        </pc:spChg>
        <pc:spChg chg="mod">
          <ac:chgData name="Vivek Gohil" userId="8f3e33861dddeea9" providerId="LiveId" clId="{006E7C5B-0A9D-4E06-A0D6-024E6ADA25A4}" dt="2022-04-24T14:33:01.727" v="9510" actId="20577"/>
          <ac:spMkLst>
            <pc:docMk/>
            <pc:sldMk cId="1520511332" sldId="310"/>
            <ac:spMk id="4" creationId="{D3FAC673-CAF8-43C5-923D-7E65F8204388}"/>
          </ac:spMkLst>
        </pc:spChg>
        <pc:spChg chg="mod">
          <ac:chgData name="Vivek Gohil" userId="8f3e33861dddeea9" providerId="LiveId" clId="{006E7C5B-0A9D-4E06-A0D6-024E6ADA25A4}" dt="2022-04-24T14:30:57.945" v="9308" actId="20577"/>
          <ac:spMkLst>
            <pc:docMk/>
            <pc:sldMk cId="1520511332" sldId="310"/>
            <ac:spMk id="5" creationId="{D7C1EEF1-A193-4FEC-8A09-4BD3D6F9182A}"/>
          </ac:spMkLst>
        </pc:spChg>
        <pc:spChg chg="mod">
          <ac:chgData name="Vivek Gohil" userId="8f3e33861dddeea9" providerId="LiveId" clId="{006E7C5B-0A9D-4E06-A0D6-024E6ADA25A4}" dt="2022-04-24T14:33:33.556" v="9583" actId="20577"/>
          <ac:spMkLst>
            <pc:docMk/>
            <pc:sldMk cId="1520511332" sldId="310"/>
            <ac:spMk id="6" creationId="{1F9A791A-9F83-4B7F-AAA4-2EBC87321BDB}"/>
          </ac:spMkLst>
        </pc:spChg>
      </pc:sldChg>
      <pc:sldChg chg="modSp new mod modAnim">
        <pc:chgData name="Vivek Gohil" userId="8f3e33861dddeea9" providerId="LiveId" clId="{006E7C5B-0A9D-4E06-A0D6-024E6ADA25A4}" dt="2022-04-25T03:59:28.526" v="18125"/>
        <pc:sldMkLst>
          <pc:docMk/>
          <pc:sldMk cId="2461649766" sldId="311"/>
        </pc:sldMkLst>
        <pc:spChg chg="mod">
          <ac:chgData name="Vivek Gohil" userId="8f3e33861dddeea9" providerId="LiveId" clId="{006E7C5B-0A9D-4E06-A0D6-024E6ADA25A4}" dt="2022-04-24T14:33:57.476" v="9585"/>
          <ac:spMkLst>
            <pc:docMk/>
            <pc:sldMk cId="2461649766" sldId="311"/>
            <ac:spMk id="2" creationId="{2E6277E8-9754-4F34-A57C-F0434AF316DE}"/>
          </ac:spMkLst>
        </pc:spChg>
        <pc:spChg chg="mod">
          <ac:chgData name="Vivek Gohil" userId="8f3e33861dddeea9" providerId="LiveId" clId="{006E7C5B-0A9D-4E06-A0D6-024E6ADA25A4}" dt="2022-04-24T14:37:15.408" v="10104" actId="20577"/>
          <ac:spMkLst>
            <pc:docMk/>
            <pc:sldMk cId="2461649766" sldId="311"/>
            <ac:spMk id="3" creationId="{DAC69A81-5FB4-425A-AA41-3A684AA78F93}"/>
          </ac:spMkLst>
        </pc:spChg>
      </pc:sldChg>
      <pc:sldChg chg="modSp new mod modAnim">
        <pc:chgData name="Vivek Gohil" userId="8f3e33861dddeea9" providerId="LiveId" clId="{006E7C5B-0A9D-4E06-A0D6-024E6ADA25A4}" dt="2022-04-25T03:59:34.879" v="18127"/>
        <pc:sldMkLst>
          <pc:docMk/>
          <pc:sldMk cId="3974067415" sldId="312"/>
        </pc:sldMkLst>
        <pc:spChg chg="mod">
          <ac:chgData name="Vivek Gohil" userId="8f3e33861dddeea9" providerId="LiveId" clId="{006E7C5B-0A9D-4E06-A0D6-024E6ADA25A4}" dt="2022-04-24T14:37:34.437" v="10114" actId="20577"/>
          <ac:spMkLst>
            <pc:docMk/>
            <pc:sldMk cId="3974067415" sldId="312"/>
            <ac:spMk id="2" creationId="{25B0CD3E-7DC5-4C3F-920B-4735B6261906}"/>
          </ac:spMkLst>
        </pc:spChg>
        <pc:spChg chg="mod">
          <ac:chgData name="Vivek Gohil" userId="8f3e33861dddeea9" providerId="LiveId" clId="{006E7C5B-0A9D-4E06-A0D6-024E6ADA25A4}" dt="2022-04-24T14:42:47.239" v="10915" actId="20577"/>
          <ac:spMkLst>
            <pc:docMk/>
            <pc:sldMk cId="3974067415" sldId="312"/>
            <ac:spMk id="3" creationId="{057C8E15-71BB-435C-8E49-17637B36AD2C}"/>
          </ac:spMkLst>
        </pc:spChg>
      </pc:sldChg>
      <pc:sldChg chg="modSp new mod modAnim">
        <pc:chgData name="Vivek Gohil" userId="8f3e33861dddeea9" providerId="LiveId" clId="{006E7C5B-0A9D-4E06-A0D6-024E6ADA25A4}" dt="2022-04-25T03:59:42.842" v="18129"/>
        <pc:sldMkLst>
          <pc:docMk/>
          <pc:sldMk cId="2642643361" sldId="313"/>
        </pc:sldMkLst>
        <pc:spChg chg="mod">
          <ac:chgData name="Vivek Gohil" userId="8f3e33861dddeea9" providerId="LiveId" clId="{006E7C5B-0A9D-4E06-A0D6-024E6ADA25A4}" dt="2022-04-24T14:44:54.954" v="10926" actId="20577"/>
          <ac:spMkLst>
            <pc:docMk/>
            <pc:sldMk cId="2642643361" sldId="313"/>
            <ac:spMk id="2" creationId="{598A42D1-A9DF-4FD2-912F-9098842C442F}"/>
          </ac:spMkLst>
        </pc:spChg>
        <pc:spChg chg="mod">
          <ac:chgData name="Vivek Gohil" userId="8f3e33861dddeea9" providerId="LiveId" clId="{006E7C5B-0A9D-4E06-A0D6-024E6ADA25A4}" dt="2022-04-24T14:51:02.640" v="11337" actId="20577"/>
          <ac:spMkLst>
            <pc:docMk/>
            <pc:sldMk cId="2642643361" sldId="313"/>
            <ac:spMk id="3" creationId="{72BB749E-A200-48E8-8060-3D59188D23B7}"/>
          </ac:spMkLst>
        </pc:spChg>
      </pc:sldChg>
      <pc:sldChg chg="modSp new mod modAnim">
        <pc:chgData name="Vivek Gohil" userId="8f3e33861dddeea9" providerId="LiveId" clId="{006E7C5B-0A9D-4E06-A0D6-024E6ADA25A4}" dt="2022-04-25T03:59:50.339" v="18131"/>
        <pc:sldMkLst>
          <pc:docMk/>
          <pc:sldMk cId="3544881969" sldId="314"/>
        </pc:sldMkLst>
        <pc:spChg chg="mod">
          <ac:chgData name="Vivek Gohil" userId="8f3e33861dddeea9" providerId="LiveId" clId="{006E7C5B-0A9D-4E06-A0D6-024E6ADA25A4}" dt="2022-04-24T14:54:36.908" v="11347" actId="20577"/>
          <ac:spMkLst>
            <pc:docMk/>
            <pc:sldMk cId="3544881969" sldId="314"/>
            <ac:spMk id="2" creationId="{A9F4C11D-A554-4F0C-B8A8-63332B2D3D25}"/>
          </ac:spMkLst>
        </pc:spChg>
        <pc:spChg chg="mod">
          <ac:chgData name="Vivek Gohil" userId="8f3e33861dddeea9" providerId="LiveId" clId="{006E7C5B-0A9D-4E06-A0D6-024E6ADA25A4}" dt="2022-04-24T14:58:45.647" v="11654" actId="20577"/>
          <ac:spMkLst>
            <pc:docMk/>
            <pc:sldMk cId="3544881969" sldId="314"/>
            <ac:spMk id="3" creationId="{2BFADE43-C940-4544-8BBC-6AD59CBE7311}"/>
          </ac:spMkLst>
        </pc:spChg>
      </pc:sldChg>
      <pc:sldChg chg="modSp new mod modAnim">
        <pc:chgData name="Vivek Gohil" userId="8f3e33861dddeea9" providerId="LiveId" clId="{006E7C5B-0A9D-4E06-A0D6-024E6ADA25A4}" dt="2022-04-25T04:00:07.029" v="18133"/>
        <pc:sldMkLst>
          <pc:docMk/>
          <pc:sldMk cId="1697835211" sldId="315"/>
        </pc:sldMkLst>
        <pc:spChg chg="mod">
          <ac:chgData name="Vivek Gohil" userId="8f3e33861dddeea9" providerId="LiveId" clId="{006E7C5B-0A9D-4E06-A0D6-024E6ADA25A4}" dt="2022-04-24T14:59:15.919" v="11656"/>
          <ac:spMkLst>
            <pc:docMk/>
            <pc:sldMk cId="1697835211" sldId="315"/>
            <ac:spMk id="2" creationId="{001951B8-E4B1-4054-8D91-750E316D92B6}"/>
          </ac:spMkLst>
        </pc:spChg>
        <pc:spChg chg="mod">
          <ac:chgData name="Vivek Gohil" userId="8f3e33861dddeea9" providerId="LiveId" clId="{006E7C5B-0A9D-4E06-A0D6-024E6ADA25A4}" dt="2022-04-24T15:02:17.440" v="12085" actId="20577"/>
          <ac:spMkLst>
            <pc:docMk/>
            <pc:sldMk cId="1697835211" sldId="315"/>
            <ac:spMk id="3" creationId="{B655A64B-E5E2-4221-B8EB-8EC0F0B49979}"/>
          </ac:spMkLst>
        </pc:spChg>
      </pc:sldChg>
      <pc:sldChg chg="modSp new mod modAnim">
        <pc:chgData name="Vivek Gohil" userId="8f3e33861dddeea9" providerId="LiveId" clId="{006E7C5B-0A9D-4E06-A0D6-024E6ADA25A4}" dt="2022-04-25T04:00:14.730" v="18135"/>
        <pc:sldMkLst>
          <pc:docMk/>
          <pc:sldMk cId="1647625203" sldId="316"/>
        </pc:sldMkLst>
        <pc:spChg chg="mod">
          <ac:chgData name="Vivek Gohil" userId="8f3e33861dddeea9" providerId="LiveId" clId="{006E7C5B-0A9D-4E06-A0D6-024E6ADA25A4}" dt="2022-04-24T15:08:13.080" v="12095" actId="20577"/>
          <ac:spMkLst>
            <pc:docMk/>
            <pc:sldMk cId="1647625203" sldId="316"/>
            <ac:spMk id="2" creationId="{A338C323-109C-4097-ADA4-4D1375233872}"/>
          </ac:spMkLst>
        </pc:spChg>
        <pc:spChg chg="mod">
          <ac:chgData name="Vivek Gohil" userId="8f3e33861dddeea9" providerId="LiveId" clId="{006E7C5B-0A9D-4E06-A0D6-024E6ADA25A4}" dt="2022-04-24T16:59:24.213" v="12344" actId="20577"/>
          <ac:spMkLst>
            <pc:docMk/>
            <pc:sldMk cId="1647625203" sldId="316"/>
            <ac:spMk id="3" creationId="{2931DDE4-6435-4278-8826-98D4C39309AA}"/>
          </ac:spMkLst>
        </pc:spChg>
      </pc:sldChg>
      <pc:sldChg chg="modSp new mod modAnim">
        <pc:chgData name="Vivek Gohil" userId="8f3e33861dddeea9" providerId="LiveId" clId="{006E7C5B-0A9D-4E06-A0D6-024E6ADA25A4}" dt="2022-04-25T04:00:27.442" v="18137"/>
        <pc:sldMkLst>
          <pc:docMk/>
          <pc:sldMk cId="1625014445" sldId="317"/>
        </pc:sldMkLst>
        <pc:spChg chg="mod">
          <ac:chgData name="Vivek Gohil" userId="8f3e33861dddeea9" providerId="LiveId" clId="{006E7C5B-0A9D-4E06-A0D6-024E6ADA25A4}" dt="2022-04-24T16:59:46.378" v="12374" actId="20577"/>
          <ac:spMkLst>
            <pc:docMk/>
            <pc:sldMk cId="1625014445" sldId="317"/>
            <ac:spMk id="2" creationId="{55307810-EB4E-42D8-9267-35C7D1E44D87}"/>
          </ac:spMkLst>
        </pc:spChg>
        <pc:spChg chg="mod">
          <ac:chgData name="Vivek Gohil" userId="8f3e33861dddeea9" providerId="LiveId" clId="{006E7C5B-0A9D-4E06-A0D6-024E6ADA25A4}" dt="2022-04-24T17:03:01.537" v="12737" actId="20577"/>
          <ac:spMkLst>
            <pc:docMk/>
            <pc:sldMk cId="1625014445" sldId="317"/>
            <ac:spMk id="3" creationId="{B3D4DBB3-8950-4C2B-A2E9-7FFCD18D548D}"/>
          </ac:spMkLst>
        </pc:spChg>
      </pc:sldChg>
      <pc:sldChg chg="modSp new mod modAnim">
        <pc:chgData name="Vivek Gohil" userId="8f3e33861dddeea9" providerId="LiveId" clId="{006E7C5B-0A9D-4E06-A0D6-024E6ADA25A4}" dt="2022-04-25T04:00:33.474" v="18139"/>
        <pc:sldMkLst>
          <pc:docMk/>
          <pc:sldMk cId="2871012980" sldId="318"/>
        </pc:sldMkLst>
        <pc:spChg chg="mod">
          <ac:chgData name="Vivek Gohil" userId="8f3e33861dddeea9" providerId="LiveId" clId="{006E7C5B-0A9D-4E06-A0D6-024E6ADA25A4}" dt="2022-04-24T17:03:25.418" v="12740" actId="20577"/>
          <ac:spMkLst>
            <pc:docMk/>
            <pc:sldMk cId="2871012980" sldId="318"/>
            <ac:spMk id="2" creationId="{0486750E-FDD0-4480-96A6-9662A590EFFA}"/>
          </ac:spMkLst>
        </pc:spChg>
        <pc:spChg chg="mod">
          <ac:chgData name="Vivek Gohil" userId="8f3e33861dddeea9" providerId="LiveId" clId="{006E7C5B-0A9D-4E06-A0D6-024E6ADA25A4}" dt="2022-04-24T17:04:38.764" v="12947" actId="5793"/>
          <ac:spMkLst>
            <pc:docMk/>
            <pc:sldMk cId="2871012980" sldId="318"/>
            <ac:spMk id="3" creationId="{F2147CDA-A591-4B09-B24F-83C64B1663CE}"/>
          </ac:spMkLst>
        </pc:spChg>
      </pc:sldChg>
      <pc:sldChg chg="addSp modSp new mod modAnim">
        <pc:chgData name="Vivek Gohil" userId="8f3e33861dddeea9" providerId="LiveId" clId="{006E7C5B-0A9D-4E06-A0D6-024E6ADA25A4}" dt="2022-04-25T04:00:45.045" v="18142"/>
        <pc:sldMkLst>
          <pc:docMk/>
          <pc:sldMk cId="1275371134" sldId="319"/>
        </pc:sldMkLst>
        <pc:spChg chg="mod">
          <ac:chgData name="Vivek Gohil" userId="8f3e33861dddeea9" providerId="LiveId" clId="{006E7C5B-0A9D-4E06-A0D6-024E6ADA25A4}" dt="2022-04-24T17:09:44.167" v="12959" actId="20577"/>
          <ac:spMkLst>
            <pc:docMk/>
            <pc:sldMk cId="1275371134" sldId="319"/>
            <ac:spMk id="2" creationId="{0676E5A4-9D75-4791-92C5-CCC24A00EF11}"/>
          </ac:spMkLst>
        </pc:spChg>
        <pc:spChg chg="mod">
          <ac:chgData name="Vivek Gohil" userId="8f3e33861dddeea9" providerId="LiveId" clId="{006E7C5B-0A9D-4E06-A0D6-024E6ADA25A4}" dt="2022-04-24T17:10:25.169" v="13080" actId="20577"/>
          <ac:spMkLst>
            <pc:docMk/>
            <pc:sldMk cId="1275371134" sldId="319"/>
            <ac:spMk id="3" creationId="{08300F88-83A0-45B6-85D1-88C29CA04223}"/>
          </ac:spMkLst>
        </pc:spChg>
        <pc:picChg chg="add mod">
          <ac:chgData name="Vivek Gohil" userId="8f3e33861dddeea9" providerId="LiveId" clId="{006E7C5B-0A9D-4E06-A0D6-024E6ADA25A4}" dt="2022-04-24T17:20:57.185" v="13085" actId="1076"/>
          <ac:picMkLst>
            <pc:docMk/>
            <pc:sldMk cId="1275371134" sldId="319"/>
            <ac:picMk id="5" creationId="{D214D3EC-D1C5-4114-8656-778E4E137211}"/>
          </ac:picMkLst>
        </pc:picChg>
      </pc:sldChg>
      <pc:sldChg chg="modSp new mod modAnim">
        <pc:chgData name="Vivek Gohil" userId="8f3e33861dddeea9" providerId="LiveId" clId="{006E7C5B-0A9D-4E06-A0D6-024E6ADA25A4}" dt="2022-04-25T04:00:52.702" v="18144"/>
        <pc:sldMkLst>
          <pc:docMk/>
          <pc:sldMk cId="717313358" sldId="320"/>
        </pc:sldMkLst>
        <pc:spChg chg="mod">
          <ac:chgData name="Vivek Gohil" userId="8f3e33861dddeea9" providerId="LiveId" clId="{006E7C5B-0A9D-4E06-A0D6-024E6ADA25A4}" dt="2022-04-24T17:21:22.002" v="13097" actId="20577"/>
          <ac:spMkLst>
            <pc:docMk/>
            <pc:sldMk cId="717313358" sldId="320"/>
            <ac:spMk id="2" creationId="{1D6055F8-3F16-4A57-A483-CE8BF636B451}"/>
          </ac:spMkLst>
        </pc:spChg>
        <pc:spChg chg="mod">
          <ac:chgData name="Vivek Gohil" userId="8f3e33861dddeea9" providerId="LiveId" clId="{006E7C5B-0A9D-4E06-A0D6-024E6ADA25A4}" dt="2022-04-24T17:23:55.054" v="13490" actId="20577"/>
          <ac:spMkLst>
            <pc:docMk/>
            <pc:sldMk cId="717313358" sldId="320"/>
            <ac:spMk id="3" creationId="{FB06A466-E98F-4FC9-A7F2-E5D4BD963494}"/>
          </ac:spMkLst>
        </pc:spChg>
      </pc:sldChg>
      <pc:sldChg chg="modSp new mod modAnim">
        <pc:chgData name="Vivek Gohil" userId="8f3e33861dddeea9" providerId="LiveId" clId="{006E7C5B-0A9D-4E06-A0D6-024E6ADA25A4}" dt="2022-04-25T04:00:58.678" v="18146"/>
        <pc:sldMkLst>
          <pc:docMk/>
          <pc:sldMk cId="881714813" sldId="321"/>
        </pc:sldMkLst>
        <pc:spChg chg="mod">
          <ac:chgData name="Vivek Gohil" userId="8f3e33861dddeea9" providerId="LiveId" clId="{006E7C5B-0A9D-4E06-A0D6-024E6ADA25A4}" dt="2022-04-24T17:24:38.259" v="13492"/>
          <ac:spMkLst>
            <pc:docMk/>
            <pc:sldMk cId="881714813" sldId="321"/>
            <ac:spMk id="2" creationId="{CEEA782C-91CD-4B83-98D9-B6058E624419}"/>
          </ac:spMkLst>
        </pc:spChg>
        <pc:spChg chg="mod">
          <ac:chgData name="Vivek Gohil" userId="8f3e33861dddeea9" providerId="LiveId" clId="{006E7C5B-0A9D-4E06-A0D6-024E6ADA25A4}" dt="2022-04-24T17:28:55.958" v="14056" actId="20577"/>
          <ac:spMkLst>
            <pc:docMk/>
            <pc:sldMk cId="881714813" sldId="321"/>
            <ac:spMk id="3" creationId="{3D3BBC6D-0D58-4180-9177-BE72E5B888E5}"/>
          </ac:spMkLst>
        </pc:spChg>
      </pc:sldChg>
      <pc:sldChg chg="modSp new mod modAnim">
        <pc:chgData name="Vivek Gohil" userId="8f3e33861dddeea9" providerId="LiveId" clId="{006E7C5B-0A9D-4E06-A0D6-024E6ADA25A4}" dt="2022-04-25T04:01:06.320" v="18148"/>
        <pc:sldMkLst>
          <pc:docMk/>
          <pc:sldMk cId="3587781629" sldId="322"/>
        </pc:sldMkLst>
        <pc:spChg chg="mod">
          <ac:chgData name="Vivek Gohil" userId="8f3e33861dddeea9" providerId="LiveId" clId="{006E7C5B-0A9D-4E06-A0D6-024E6ADA25A4}" dt="2022-04-24T17:41:19.757" v="14058"/>
          <ac:spMkLst>
            <pc:docMk/>
            <pc:sldMk cId="3587781629" sldId="322"/>
            <ac:spMk id="2" creationId="{978DBC98-938D-4665-AE69-CC1597BEC2A2}"/>
          </ac:spMkLst>
        </pc:spChg>
        <pc:spChg chg="mod">
          <ac:chgData name="Vivek Gohil" userId="8f3e33861dddeea9" providerId="LiveId" clId="{006E7C5B-0A9D-4E06-A0D6-024E6ADA25A4}" dt="2022-04-24T17:45:12.587" v="14766" actId="20577"/>
          <ac:spMkLst>
            <pc:docMk/>
            <pc:sldMk cId="3587781629" sldId="322"/>
            <ac:spMk id="3" creationId="{3E6AA526-0B61-4A28-BDA3-4B705DAAD37F}"/>
          </ac:spMkLst>
        </pc:spChg>
      </pc:sldChg>
      <pc:sldChg chg="modSp new mod modAnim">
        <pc:chgData name="Vivek Gohil" userId="8f3e33861dddeea9" providerId="LiveId" clId="{006E7C5B-0A9D-4E06-A0D6-024E6ADA25A4}" dt="2022-04-25T04:01:14.453" v="18150"/>
        <pc:sldMkLst>
          <pc:docMk/>
          <pc:sldMk cId="3884316300" sldId="323"/>
        </pc:sldMkLst>
        <pc:spChg chg="mod">
          <ac:chgData name="Vivek Gohil" userId="8f3e33861dddeea9" providerId="LiveId" clId="{006E7C5B-0A9D-4E06-A0D6-024E6ADA25A4}" dt="2022-04-24T17:47:09.396" v="14800" actId="20577"/>
          <ac:spMkLst>
            <pc:docMk/>
            <pc:sldMk cId="3884316300" sldId="323"/>
            <ac:spMk id="2" creationId="{1571D666-C3D9-4224-A4F3-C78BBC8F1602}"/>
          </ac:spMkLst>
        </pc:spChg>
        <pc:spChg chg="mod">
          <ac:chgData name="Vivek Gohil" userId="8f3e33861dddeea9" providerId="LiveId" clId="{006E7C5B-0A9D-4E06-A0D6-024E6ADA25A4}" dt="2022-04-24T17:47:41.037" v="14862" actId="5793"/>
          <ac:spMkLst>
            <pc:docMk/>
            <pc:sldMk cId="3884316300" sldId="323"/>
            <ac:spMk id="3" creationId="{9CF8E446-9B2A-4EC0-AD2E-0BF903D1EF63}"/>
          </ac:spMkLst>
        </pc:spChg>
      </pc:sldChg>
      <pc:sldChg chg="modSp new mod modAnim">
        <pc:chgData name="Vivek Gohil" userId="8f3e33861dddeea9" providerId="LiveId" clId="{006E7C5B-0A9D-4E06-A0D6-024E6ADA25A4}" dt="2022-04-25T04:01:20.795" v="18152"/>
        <pc:sldMkLst>
          <pc:docMk/>
          <pc:sldMk cId="769060038" sldId="324"/>
        </pc:sldMkLst>
        <pc:spChg chg="mod">
          <ac:chgData name="Vivek Gohil" userId="8f3e33861dddeea9" providerId="LiveId" clId="{006E7C5B-0A9D-4E06-A0D6-024E6ADA25A4}" dt="2022-04-24T17:48:15.128" v="14887" actId="20577"/>
          <ac:spMkLst>
            <pc:docMk/>
            <pc:sldMk cId="769060038" sldId="324"/>
            <ac:spMk id="2" creationId="{36E20C15-8EDC-493F-9E1D-6F6FFCFED34F}"/>
          </ac:spMkLst>
        </pc:spChg>
        <pc:spChg chg="mod">
          <ac:chgData name="Vivek Gohil" userId="8f3e33861dddeea9" providerId="LiveId" clId="{006E7C5B-0A9D-4E06-A0D6-024E6ADA25A4}" dt="2022-04-24T17:50:38.607" v="15304" actId="20577"/>
          <ac:spMkLst>
            <pc:docMk/>
            <pc:sldMk cId="769060038" sldId="324"/>
            <ac:spMk id="3" creationId="{EA77CAFB-0D69-4300-9A58-22BE61459AD2}"/>
          </ac:spMkLst>
        </pc:spChg>
      </pc:sldChg>
      <pc:sldChg chg="addSp delSp modSp new mod modAnim">
        <pc:chgData name="Vivek Gohil" userId="8f3e33861dddeea9" providerId="LiveId" clId="{006E7C5B-0A9D-4E06-A0D6-024E6ADA25A4}" dt="2022-04-25T04:01:24.163" v="18153"/>
        <pc:sldMkLst>
          <pc:docMk/>
          <pc:sldMk cId="4293760992" sldId="325"/>
        </pc:sldMkLst>
        <pc:spChg chg="mod">
          <ac:chgData name="Vivek Gohil" userId="8f3e33861dddeea9" providerId="LiveId" clId="{006E7C5B-0A9D-4E06-A0D6-024E6ADA25A4}" dt="2022-04-24T17:52:37.305" v="15330" actId="20577"/>
          <ac:spMkLst>
            <pc:docMk/>
            <pc:sldMk cId="4293760992" sldId="325"/>
            <ac:spMk id="2" creationId="{CD8F39E6-38A3-4EB7-A7CA-918687C6BC51}"/>
          </ac:spMkLst>
        </pc:spChg>
        <pc:spChg chg="del">
          <ac:chgData name="Vivek Gohil" userId="8f3e33861dddeea9" providerId="LiveId" clId="{006E7C5B-0A9D-4E06-A0D6-024E6ADA25A4}" dt="2022-04-24T17:52:20.431" v="15306" actId="22"/>
          <ac:spMkLst>
            <pc:docMk/>
            <pc:sldMk cId="4293760992" sldId="325"/>
            <ac:spMk id="3" creationId="{74D7424D-5D16-4FAF-A2C5-A3832E0827EC}"/>
          </ac:spMkLst>
        </pc:spChg>
        <pc:picChg chg="add mod ord">
          <ac:chgData name="Vivek Gohil" userId="8f3e33861dddeea9" providerId="LiveId" clId="{006E7C5B-0A9D-4E06-A0D6-024E6ADA25A4}" dt="2022-04-24T17:52:20.431" v="15306" actId="22"/>
          <ac:picMkLst>
            <pc:docMk/>
            <pc:sldMk cId="4293760992" sldId="325"/>
            <ac:picMk id="5" creationId="{46D5AF37-8C62-4DE6-952E-D37F1CA4C3D6}"/>
          </ac:picMkLst>
        </pc:picChg>
      </pc:sldChg>
      <pc:sldChg chg="addSp delSp modSp new mod modAnim">
        <pc:chgData name="Vivek Gohil" userId="8f3e33861dddeea9" providerId="LiveId" clId="{006E7C5B-0A9D-4E06-A0D6-024E6ADA25A4}" dt="2022-04-25T04:01:26.443" v="18154"/>
        <pc:sldMkLst>
          <pc:docMk/>
          <pc:sldMk cId="1549548937" sldId="326"/>
        </pc:sldMkLst>
        <pc:spChg chg="mod">
          <ac:chgData name="Vivek Gohil" userId="8f3e33861dddeea9" providerId="LiveId" clId="{006E7C5B-0A9D-4E06-A0D6-024E6ADA25A4}" dt="2022-04-24T17:54:41.340" v="15352" actId="20577"/>
          <ac:spMkLst>
            <pc:docMk/>
            <pc:sldMk cId="1549548937" sldId="326"/>
            <ac:spMk id="2" creationId="{3CDC1BFD-78C1-4CF2-B2F5-3C79724E1253}"/>
          </ac:spMkLst>
        </pc:spChg>
        <pc:spChg chg="del">
          <ac:chgData name="Vivek Gohil" userId="8f3e33861dddeea9" providerId="LiveId" clId="{006E7C5B-0A9D-4E06-A0D6-024E6ADA25A4}" dt="2022-04-24T17:54:34.609" v="15332" actId="22"/>
          <ac:spMkLst>
            <pc:docMk/>
            <pc:sldMk cId="1549548937" sldId="326"/>
            <ac:spMk id="3" creationId="{74A9F3A3-E2E2-4544-B942-258770784019}"/>
          </ac:spMkLst>
        </pc:spChg>
        <pc:picChg chg="add mod ord">
          <ac:chgData name="Vivek Gohil" userId="8f3e33861dddeea9" providerId="LiveId" clId="{006E7C5B-0A9D-4E06-A0D6-024E6ADA25A4}" dt="2022-04-24T17:54:34.609" v="15332" actId="22"/>
          <ac:picMkLst>
            <pc:docMk/>
            <pc:sldMk cId="1549548937" sldId="326"/>
            <ac:picMk id="5" creationId="{FAADB64E-FB95-43A1-8B1C-25CC2BC2C2A7}"/>
          </ac:picMkLst>
        </pc:picChg>
      </pc:sldChg>
      <pc:sldChg chg="addSp delSp modSp new mod modAnim">
        <pc:chgData name="Vivek Gohil" userId="8f3e33861dddeea9" providerId="LiveId" clId="{006E7C5B-0A9D-4E06-A0D6-024E6ADA25A4}" dt="2022-04-25T04:01:28.588" v="18155"/>
        <pc:sldMkLst>
          <pc:docMk/>
          <pc:sldMk cId="763721377" sldId="327"/>
        </pc:sldMkLst>
        <pc:spChg chg="mod">
          <ac:chgData name="Vivek Gohil" userId="8f3e33861dddeea9" providerId="LiveId" clId="{006E7C5B-0A9D-4E06-A0D6-024E6ADA25A4}" dt="2022-04-24T18:02:50.746" v="15360" actId="20577"/>
          <ac:spMkLst>
            <pc:docMk/>
            <pc:sldMk cId="763721377" sldId="327"/>
            <ac:spMk id="2" creationId="{73E506A0-8AB1-49CE-A65D-A7A4DCB988FE}"/>
          </ac:spMkLst>
        </pc:spChg>
        <pc:spChg chg="del">
          <ac:chgData name="Vivek Gohil" userId="8f3e33861dddeea9" providerId="LiveId" clId="{006E7C5B-0A9D-4E06-A0D6-024E6ADA25A4}" dt="2022-04-24T18:03:25.947" v="15361" actId="22"/>
          <ac:spMkLst>
            <pc:docMk/>
            <pc:sldMk cId="763721377" sldId="327"/>
            <ac:spMk id="3" creationId="{91522DE4-35FA-4BCE-83D2-937EBECD2123}"/>
          </ac:spMkLst>
        </pc:spChg>
        <pc:picChg chg="add mod ord">
          <ac:chgData name="Vivek Gohil" userId="8f3e33861dddeea9" providerId="LiveId" clId="{006E7C5B-0A9D-4E06-A0D6-024E6ADA25A4}" dt="2022-04-24T18:03:25.947" v="15361" actId="22"/>
          <ac:picMkLst>
            <pc:docMk/>
            <pc:sldMk cId="763721377" sldId="327"/>
            <ac:picMk id="5" creationId="{62972D9D-6953-4674-BB35-BFCBA3BF0956}"/>
          </ac:picMkLst>
        </pc:picChg>
      </pc:sldChg>
      <pc:sldChg chg="addSp delSp modSp new mod modAnim">
        <pc:chgData name="Vivek Gohil" userId="8f3e33861dddeea9" providerId="LiveId" clId="{006E7C5B-0A9D-4E06-A0D6-024E6ADA25A4}" dt="2022-04-25T04:01:33.533" v="18156"/>
        <pc:sldMkLst>
          <pc:docMk/>
          <pc:sldMk cId="1155204254" sldId="328"/>
        </pc:sldMkLst>
        <pc:spChg chg="mod">
          <ac:chgData name="Vivek Gohil" userId="8f3e33861dddeea9" providerId="LiveId" clId="{006E7C5B-0A9D-4E06-A0D6-024E6ADA25A4}" dt="2022-04-24T18:04:57.803" v="15363"/>
          <ac:spMkLst>
            <pc:docMk/>
            <pc:sldMk cId="1155204254" sldId="328"/>
            <ac:spMk id="2" creationId="{9E0B70CB-A0CA-4A6B-9E7E-70F4F582D7AC}"/>
          </ac:spMkLst>
        </pc:spChg>
        <pc:spChg chg="del">
          <ac:chgData name="Vivek Gohil" userId="8f3e33861dddeea9" providerId="LiveId" clId="{006E7C5B-0A9D-4E06-A0D6-024E6ADA25A4}" dt="2022-04-24T18:05:46.841" v="15364" actId="22"/>
          <ac:spMkLst>
            <pc:docMk/>
            <pc:sldMk cId="1155204254" sldId="328"/>
            <ac:spMk id="3" creationId="{B1C99377-F7F1-466A-929F-9E7F59CC8835}"/>
          </ac:spMkLst>
        </pc:spChg>
        <pc:picChg chg="add mod ord">
          <ac:chgData name="Vivek Gohil" userId="8f3e33861dddeea9" providerId="LiveId" clId="{006E7C5B-0A9D-4E06-A0D6-024E6ADA25A4}" dt="2022-04-24T18:05:46.841" v="15364" actId="22"/>
          <ac:picMkLst>
            <pc:docMk/>
            <pc:sldMk cId="1155204254" sldId="328"/>
            <ac:picMk id="5" creationId="{CC572F04-CFC6-46DB-ADC4-01133E2BB726}"/>
          </ac:picMkLst>
        </pc:picChg>
      </pc:sldChg>
      <pc:sldChg chg="modSp new mod modAnim">
        <pc:chgData name="Vivek Gohil" userId="8f3e33861dddeea9" providerId="LiveId" clId="{006E7C5B-0A9D-4E06-A0D6-024E6ADA25A4}" dt="2022-04-25T04:01:39.253" v="18158"/>
        <pc:sldMkLst>
          <pc:docMk/>
          <pc:sldMk cId="3622200121" sldId="329"/>
        </pc:sldMkLst>
        <pc:spChg chg="mod">
          <ac:chgData name="Vivek Gohil" userId="8f3e33861dddeea9" providerId="LiveId" clId="{006E7C5B-0A9D-4E06-A0D6-024E6ADA25A4}" dt="2022-04-24T18:07:19.534" v="15372" actId="20577"/>
          <ac:spMkLst>
            <pc:docMk/>
            <pc:sldMk cId="3622200121" sldId="329"/>
            <ac:spMk id="2" creationId="{9898BED6-96DC-4DEE-9C2D-6B7330FEB7E9}"/>
          </ac:spMkLst>
        </pc:spChg>
        <pc:spChg chg="mod">
          <ac:chgData name="Vivek Gohil" userId="8f3e33861dddeea9" providerId="LiveId" clId="{006E7C5B-0A9D-4E06-A0D6-024E6ADA25A4}" dt="2022-04-24T18:11:51.566" v="16107" actId="20577"/>
          <ac:spMkLst>
            <pc:docMk/>
            <pc:sldMk cId="3622200121" sldId="329"/>
            <ac:spMk id="3" creationId="{1FF6BF43-02A5-4014-9A3E-97DF6BC05803}"/>
          </ac:spMkLst>
        </pc:spChg>
      </pc:sldChg>
      <pc:sldChg chg="addSp delSp modSp new mod modAnim">
        <pc:chgData name="Vivek Gohil" userId="8f3e33861dddeea9" providerId="LiveId" clId="{006E7C5B-0A9D-4E06-A0D6-024E6ADA25A4}" dt="2022-04-25T04:01:43.341" v="18159"/>
        <pc:sldMkLst>
          <pc:docMk/>
          <pc:sldMk cId="2314010264" sldId="330"/>
        </pc:sldMkLst>
        <pc:spChg chg="mod">
          <ac:chgData name="Vivek Gohil" userId="8f3e33861dddeea9" providerId="LiveId" clId="{006E7C5B-0A9D-4E06-A0D6-024E6ADA25A4}" dt="2022-04-24T18:13:00.650" v="16147" actId="20577"/>
          <ac:spMkLst>
            <pc:docMk/>
            <pc:sldMk cId="2314010264" sldId="330"/>
            <ac:spMk id="2" creationId="{8103232C-2609-4217-A19E-DB39703B9257}"/>
          </ac:spMkLst>
        </pc:spChg>
        <pc:spChg chg="del">
          <ac:chgData name="Vivek Gohil" userId="8f3e33861dddeea9" providerId="LiveId" clId="{006E7C5B-0A9D-4E06-A0D6-024E6ADA25A4}" dt="2022-04-24T18:12:47.124" v="16109" actId="22"/>
          <ac:spMkLst>
            <pc:docMk/>
            <pc:sldMk cId="2314010264" sldId="330"/>
            <ac:spMk id="3" creationId="{23E0921D-E64B-4430-BA7E-C23C0EC801F8}"/>
          </ac:spMkLst>
        </pc:spChg>
        <pc:picChg chg="add mod ord">
          <ac:chgData name="Vivek Gohil" userId="8f3e33861dddeea9" providerId="LiveId" clId="{006E7C5B-0A9D-4E06-A0D6-024E6ADA25A4}" dt="2022-04-24T18:12:47.124" v="16109" actId="22"/>
          <ac:picMkLst>
            <pc:docMk/>
            <pc:sldMk cId="2314010264" sldId="330"/>
            <ac:picMk id="5" creationId="{67F1F964-AA7D-4ECF-85CA-949658BDA11C}"/>
          </ac:picMkLst>
        </pc:picChg>
        <pc:picChg chg="add del mod">
          <ac:chgData name="Vivek Gohil" userId="8f3e33861dddeea9" providerId="LiveId" clId="{006E7C5B-0A9D-4E06-A0D6-024E6ADA25A4}" dt="2022-04-24T18:13:36.345" v="16151" actId="478"/>
          <ac:picMkLst>
            <pc:docMk/>
            <pc:sldMk cId="2314010264" sldId="330"/>
            <ac:picMk id="7" creationId="{36CF0874-B290-4FA9-843B-2EF6367F830D}"/>
          </ac:picMkLst>
        </pc:picChg>
      </pc:sldChg>
      <pc:sldChg chg="addSp delSp modSp new mod modAnim">
        <pc:chgData name="Vivek Gohil" userId="8f3e33861dddeea9" providerId="LiveId" clId="{006E7C5B-0A9D-4E06-A0D6-024E6ADA25A4}" dt="2022-04-25T04:01:45.163" v="18160"/>
        <pc:sldMkLst>
          <pc:docMk/>
          <pc:sldMk cId="3513845465" sldId="331"/>
        </pc:sldMkLst>
        <pc:spChg chg="mod">
          <ac:chgData name="Vivek Gohil" userId="8f3e33861dddeea9" providerId="LiveId" clId="{006E7C5B-0A9D-4E06-A0D6-024E6ADA25A4}" dt="2022-04-24T18:14:05.345" v="16199" actId="20577"/>
          <ac:spMkLst>
            <pc:docMk/>
            <pc:sldMk cId="3513845465" sldId="331"/>
            <ac:spMk id="2" creationId="{A549E770-ECDA-4C7A-B029-8A991DE3CFA1}"/>
          </ac:spMkLst>
        </pc:spChg>
        <pc:spChg chg="del">
          <ac:chgData name="Vivek Gohil" userId="8f3e33861dddeea9" providerId="LiveId" clId="{006E7C5B-0A9D-4E06-A0D6-024E6ADA25A4}" dt="2022-04-24T18:13:49.479" v="16153" actId="22"/>
          <ac:spMkLst>
            <pc:docMk/>
            <pc:sldMk cId="3513845465" sldId="331"/>
            <ac:spMk id="3" creationId="{97D3B35E-5380-4F80-80C2-819DC0671FEE}"/>
          </ac:spMkLst>
        </pc:spChg>
        <pc:picChg chg="add mod ord">
          <ac:chgData name="Vivek Gohil" userId="8f3e33861dddeea9" providerId="LiveId" clId="{006E7C5B-0A9D-4E06-A0D6-024E6ADA25A4}" dt="2022-04-24T18:13:49.479" v="16153" actId="22"/>
          <ac:picMkLst>
            <pc:docMk/>
            <pc:sldMk cId="3513845465" sldId="331"/>
            <ac:picMk id="5" creationId="{964671C7-E264-4CD7-82BC-DB9637827D49}"/>
          </ac:picMkLst>
        </pc:picChg>
      </pc:sldChg>
      <pc:sldChg chg="modSp new mod modAnim">
        <pc:chgData name="Vivek Gohil" userId="8f3e33861dddeea9" providerId="LiveId" clId="{006E7C5B-0A9D-4E06-A0D6-024E6ADA25A4}" dt="2022-04-25T04:01:52.192" v="18162"/>
        <pc:sldMkLst>
          <pc:docMk/>
          <pc:sldMk cId="3332521094" sldId="332"/>
        </pc:sldMkLst>
        <pc:spChg chg="mod">
          <ac:chgData name="Vivek Gohil" userId="8f3e33861dddeea9" providerId="LiveId" clId="{006E7C5B-0A9D-4E06-A0D6-024E6ADA25A4}" dt="2022-04-24T18:35:54.390" v="16210" actId="20577"/>
          <ac:spMkLst>
            <pc:docMk/>
            <pc:sldMk cId="3332521094" sldId="332"/>
            <ac:spMk id="2" creationId="{AD7926A5-FF71-4AFA-BE56-35D029CF5AE9}"/>
          </ac:spMkLst>
        </pc:spChg>
        <pc:spChg chg="mod">
          <ac:chgData name="Vivek Gohil" userId="8f3e33861dddeea9" providerId="LiveId" clId="{006E7C5B-0A9D-4E06-A0D6-024E6ADA25A4}" dt="2022-04-24T18:37:48.354" v="16523" actId="20577"/>
          <ac:spMkLst>
            <pc:docMk/>
            <pc:sldMk cId="3332521094" sldId="332"/>
            <ac:spMk id="3" creationId="{2A02FDFF-AF7B-4FB4-BA1B-2F972BD8586E}"/>
          </ac:spMkLst>
        </pc:spChg>
      </pc:sldChg>
      <pc:sldChg chg="modSp new mod modAnim">
        <pc:chgData name="Vivek Gohil" userId="8f3e33861dddeea9" providerId="LiveId" clId="{006E7C5B-0A9D-4E06-A0D6-024E6ADA25A4}" dt="2022-04-25T04:02:00.449" v="18164"/>
        <pc:sldMkLst>
          <pc:docMk/>
          <pc:sldMk cId="1536685332" sldId="333"/>
        </pc:sldMkLst>
        <pc:spChg chg="mod">
          <ac:chgData name="Vivek Gohil" userId="8f3e33861dddeea9" providerId="LiveId" clId="{006E7C5B-0A9D-4E06-A0D6-024E6ADA25A4}" dt="2022-04-24T18:38:15.385" v="16531" actId="20577"/>
          <ac:spMkLst>
            <pc:docMk/>
            <pc:sldMk cId="1536685332" sldId="333"/>
            <ac:spMk id="2" creationId="{C15CEA07-F083-4D44-B3B1-6DD4EC330BCA}"/>
          </ac:spMkLst>
        </pc:spChg>
        <pc:spChg chg="mod">
          <ac:chgData name="Vivek Gohil" userId="8f3e33861dddeea9" providerId="LiveId" clId="{006E7C5B-0A9D-4E06-A0D6-024E6ADA25A4}" dt="2022-04-24T18:40:46.552" v="17056" actId="5793"/>
          <ac:spMkLst>
            <pc:docMk/>
            <pc:sldMk cId="1536685332" sldId="333"/>
            <ac:spMk id="3" creationId="{E13E4B1C-5356-4759-B182-D02670A58EB6}"/>
          </ac:spMkLst>
        </pc:spChg>
      </pc:sldChg>
      <pc:sldChg chg="modSp new mod modAnim">
        <pc:chgData name="Vivek Gohil" userId="8f3e33861dddeea9" providerId="LiveId" clId="{006E7C5B-0A9D-4E06-A0D6-024E6ADA25A4}" dt="2022-04-25T04:02:41.416" v="18172"/>
        <pc:sldMkLst>
          <pc:docMk/>
          <pc:sldMk cId="3329469257" sldId="334"/>
        </pc:sldMkLst>
        <pc:spChg chg="mod">
          <ac:chgData name="Vivek Gohil" userId="8f3e33861dddeea9" providerId="LiveId" clId="{006E7C5B-0A9D-4E06-A0D6-024E6ADA25A4}" dt="2022-04-24T18:41:05.579" v="17066" actId="20577"/>
          <ac:spMkLst>
            <pc:docMk/>
            <pc:sldMk cId="3329469257" sldId="334"/>
            <ac:spMk id="2" creationId="{C707B5F4-9027-44EE-8EEA-E1E8A9A31E62}"/>
          </ac:spMkLst>
        </pc:spChg>
        <pc:spChg chg="mod">
          <ac:chgData name="Vivek Gohil" userId="8f3e33861dddeea9" providerId="LiveId" clId="{006E7C5B-0A9D-4E06-A0D6-024E6ADA25A4}" dt="2022-04-24T18:41:48.050" v="17167" actId="20577"/>
          <ac:spMkLst>
            <pc:docMk/>
            <pc:sldMk cId="3329469257" sldId="334"/>
            <ac:spMk id="3" creationId="{299BEB73-FD00-4D2F-865D-DAA50567F5BF}"/>
          </ac:spMkLst>
        </pc:spChg>
      </pc:sldChg>
      <pc:sldChg chg="modSp new mod modAnim">
        <pc:chgData name="Vivek Gohil" userId="8f3e33861dddeea9" providerId="LiveId" clId="{006E7C5B-0A9D-4E06-A0D6-024E6ADA25A4}" dt="2022-04-25T04:02:36.461" v="18171"/>
        <pc:sldMkLst>
          <pc:docMk/>
          <pc:sldMk cId="3710789344" sldId="335"/>
        </pc:sldMkLst>
        <pc:spChg chg="mod">
          <ac:chgData name="Vivek Gohil" userId="8f3e33861dddeea9" providerId="LiveId" clId="{006E7C5B-0A9D-4E06-A0D6-024E6ADA25A4}" dt="2022-04-24T18:42:41.039" v="17175" actId="20577"/>
          <ac:spMkLst>
            <pc:docMk/>
            <pc:sldMk cId="3710789344" sldId="335"/>
            <ac:spMk id="2" creationId="{788B4E77-391C-468C-8F1A-AB4B54895509}"/>
          </ac:spMkLst>
        </pc:spChg>
        <pc:spChg chg="mod">
          <ac:chgData name="Vivek Gohil" userId="8f3e33861dddeea9" providerId="LiveId" clId="{006E7C5B-0A9D-4E06-A0D6-024E6ADA25A4}" dt="2022-04-24T18:44:20.982" v="17453" actId="20577"/>
          <ac:spMkLst>
            <pc:docMk/>
            <pc:sldMk cId="3710789344" sldId="335"/>
            <ac:spMk id="3" creationId="{171D3F92-E7AD-4601-8FD8-C1341FCAE5C4}"/>
          </ac:spMkLst>
        </pc:spChg>
      </pc:sldChg>
      <pc:sldChg chg="modSp new mod modAnim">
        <pc:chgData name="Vivek Gohil" userId="8f3e33861dddeea9" providerId="LiveId" clId="{006E7C5B-0A9D-4E06-A0D6-024E6ADA25A4}" dt="2022-04-25T04:02:14.028" v="18168"/>
        <pc:sldMkLst>
          <pc:docMk/>
          <pc:sldMk cId="1180464737" sldId="336"/>
        </pc:sldMkLst>
        <pc:spChg chg="mod">
          <ac:chgData name="Vivek Gohil" userId="8f3e33861dddeea9" providerId="LiveId" clId="{006E7C5B-0A9D-4E06-A0D6-024E6ADA25A4}" dt="2022-04-24T18:48:02.262" v="17461" actId="20577"/>
          <ac:spMkLst>
            <pc:docMk/>
            <pc:sldMk cId="1180464737" sldId="336"/>
            <ac:spMk id="2" creationId="{C815808C-DD0D-4147-821F-9E3ADD8A5AC5}"/>
          </ac:spMkLst>
        </pc:spChg>
        <pc:spChg chg="mod">
          <ac:chgData name="Vivek Gohil" userId="8f3e33861dddeea9" providerId="LiveId" clId="{006E7C5B-0A9D-4E06-A0D6-024E6ADA25A4}" dt="2022-04-24T18:50:24.864" v="17895" actId="20577"/>
          <ac:spMkLst>
            <pc:docMk/>
            <pc:sldMk cId="1180464737" sldId="336"/>
            <ac:spMk id="3" creationId="{277EAA40-116B-40AE-ADF7-D259925D312C}"/>
          </ac:spMkLst>
        </pc:spChg>
      </pc:sldChg>
      <pc:sldChg chg="modSp new mod modAnim">
        <pc:chgData name="Vivek Gohil" userId="8f3e33861dddeea9" providerId="LiveId" clId="{006E7C5B-0A9D-4E06-A0D6-024E6ADA25A4}" dt="2022-04-25T04:02:20.673" v="18170"/>
        <pc:sldMkLst>
          <pc:docMk/>
          <pc:sldMk cId="916220165" sldId="337"/>
        </pc:sldMkLst>
        <pc:spChg chg="mod">
          <ac:chgData name="Vivek Gohil" userId="8f3e33861dddeea9" providerId="LiveId" clId="{006E7C5B-0A9D-4E06-A0D6-024E6ADA25A4}" dt="2022-04-24T18:50:43.181" v="17897"/>
          <ac:spMkLst>
            <pc:docMk/>
            <pc:sldMk cId="916220165" sldId="337"/>
            <ac:spMk id="2" creationId="{DE264DB3-EEA6-4AEC-B608-5609C4286F96}"/>
          </ac:spMkLst>
        </pc:spChg>
        <pc:spChg chg="mod">
          <ac:chgData name="Vivek Gohil" userId="8f3e33861dddeea9" providerId="LiveId" clId="{006E7C5B-0A9D-4E06-A0D6-024E6ADA25A4}" dt="2022-04-24T18:51:29.229" v="18048" actId="20577"/>
          <ac:spMkLst>
            <pc:docMk/>
            <pc:sldMk cId="916220165" sldId="337"/>
            <ac:spMk id="3" creationId="{B88CA917-99D6-47BE-A9DC-74547D65C0E5}"/>
          </ac:spMkLst>
        </pc:spChg>
      </pc:sldChg>
      <pc:sldChg chg="addSp delSp modSp new mod modClrScheme chgLayout">
        <pc:chgData name="Vivek Gohil" userId="8f3e33861dddeea9" providerId="LiveId" clId="{006E7C5B-0A9D-4E06-A0D6-024E6ADA25A4}" dt="2022-04-25T06:12:06.361" v="18607" actId="20577"/>
        <pc:sldMkLst>
          <pc:docMk/>
          <pc:sldMk cId="3594971396" sldId="338"/>
        </pc:sldMkLst>
        <pc:spChg chg="del mod ord">
          <ac:chgData name="Vivek Gohil" userId="8f3e33861dddeea9" providerId="LiveId" clId="{006E7C5B-0A9D-4E06-A0D6-024E6ADA25A4}" dt="2022-04-25T05:33:00.502" v="18176" actId="700"/>
          <ac:spMkLst>
            <pc:docMk/>
            <pc:sldMk cId="3594971396" sldId="338"/>
            <ac:spMk id="2" creationId="{400C91D5-A176-4DEB-809B-DE74F677A5F0}"/>
          </ac:spMkLst>
        </pc:spChg>
        <pc:spChg chg="del mod ord">
          <ac:chgData name="Vivek Gohil" userId="8f3e33861dddeea9" providerId="LiveId" clId="{006E7C5B-0A9D-4E06-A0D6-024E6ADA25A4}" dt="2022-04-25T05:33:00.502" v="18176" actId="700"/>
          <ac:spMkLst>
            <pc:docMk/>
            <pc:sldMk cId="3594971396" sldId="338"/>
            <ac:spMk id="3" creationId="{D7E1B09D-D094-4841-8766-DD73D0810539}"/>
          </ac:spMkLst>
        </pc:spChg>
        <pc:spChg chg="add mod ord">
          <ac:chgData name="Vivek Gohil" userId="8f3e33861dddeea9" providerId="LiveId" clId="{006E7C5B-0A9D-4E06-A0D6-024E6ADA25A4}" dt="2022-04-25T05:33:08.710" v="18187" actId="20577"/>
          <ac:spMkLst>
            <pc:docMk/>
            <pc:sldMk cId="3594971396" sldId="338"/>
            <ac:spMk id="4" creationId="{D2CE2386-31C2-439B-B19E-6B3E94602A6D}"/>
          </ac:spMkLst>
        </pc:spChg>
        <pc:spChg chg="add mod ord">
          <ac:chgData name="Vivek Gohil" userId="8f3e33861dddeea9" providerId="LiveId" clId="{006E7C5B-0A9D-4E06-A0D6-024E6ADA25A4}" dt="2022-04-25T06:12:06.361" v="18607" actId="20577"/>
          <ac:spMkLst>
            <pc:docMk/>
            <pc:sldMk cId="3594971396" sldId="338"/>
            <ac:spMk id="5" creationId="{B9D0E30E-8091-46CB-8C9B-C09B3A6706A4}"/>
          </ac:spMkLst>
        </pc:spChg>
      </pc:sldChg>
      <pc:sldChg chg="addSp delSp modSp new mod">
        <pc:chgData name="Vivek Gohil" userId="8f3e33861dddeea9" providerId="LiveId" clId="{006E7C5B-0A9D-4E06-A0D6-024E6ADA25A4}" dt="2022-04-25T06:13:38.430" v="18618" actId="22"/>
        <pc:sldMkLst>
          <pc:docMk/>
          <pc:sldMk cId="4168782182" sldId="339"/>
        </pc:sldMkLst>
        <pc:spChg chg="mod">
          <ac:chgData name="Vivek Gohil" userId="8f3e33861dddeea9" providerId="LiveId" clId="{006E7C5B-0A9D-4E06-A0D6-024E6ADA25A4}" dt="2022-04-25T06:13:36.627" v="18617" actId="20577"/>
          <ac:spMkLst>
            <pc:docMk/>
            <pc:sldMk cId="4168782182" sldId="339"/>
            <ac:spMk id="2" creationId="{687C93C1-F29A-4239-9EC1-891F8F582A56}"/>
          </ac:spMkLst>
        </pc:spChg>
        <pc:spChg chg="del">
          <ac:chgData name="Vivek Gohil" userId="8f3e33861dddeea9" providerId="LiveId" clId="{006E7C5B-0A9D-4E06-A0D6-024E6ADA25A4}" dt="2022-04-25T06:13:38.430" v="18618" actId="22"/>
          <ac:spMkLst>
            <pc:docMk/>
            <pc:sldMk cId="4168782182" sldId="339"/>
            <ac:spMk id="3" creationId="{276EAD2C-FD92-4AA0-9249-6A0E53A86A08}"/>
          </ac:spMkLst>
        </pc:spChg>
        <pc:picChg chg="add mod ord">
          <ac:chgData name="Vivek Gohil" userId="8f3e33861dddeea9" providerId="LiveId" clId="{006E7C5B-0A9D-4E06-A0D6-024E6ADA25A4}" dt="2022-04-25T06:13:38.430" v="18618" actId="22"/>
          <ac:picMkLst>
            <pc:docMk/>
            <pc:sldMk cId="4168782182" sldId="339"/>
            <ac:picMk id="5" creationId="{A09F0F25-91CE-4236-AF29-68BBEC7FCD11}"/>
          </ac:picMkLst>
        </pc:picChg>
      </pc:sldChg>
      <pc:sldChg chg="modSp new mod modAnim">
        <pc:chgData name="Vivek Gohil" userId="8f3e33861dddeea9" providerId="LiveId" clId="{006E7C5B-0A9D-4E06-A0D6-024E6ADA25A4}" dt="2022-04-25T06:33:03.355" v="19115" actId="20577"/>
        <pc:sldMkLst>
          <pc:docMk/>
          <pc:sldMk cId="1329430957" sldId="340"/>
        </pc:sldMkLst>
        <pc:spChg chg="mod">
          <ac:chgData name="Vivek Gohil" userId="8f3e33861dddeea9" providerId="LiveId" clId="{006E7C5B-0A9D-4E06-A0D6-024E6ADA25A4}" dt="2022-04-25T06:29:22.779" v="18630" actId="20577"/>
          <ac:spMkLst>
            <pc:docMk/>
            <pc:sldMk cId="1329430957" sldId="340"/>
            <ac:spMk id="2" creationId="{07E5A642-8716-479D-B11F-E930EF928EDB}"/>
          </ac:spMkLst>
        </pc:spChg>
        <pc:spChg chg="mod">
          <ac:chgData name="Vivek Gohil" userId="8f3e33861dddeea9" providerId="LiveId" clId="{006E7C5B-0A9D-4E06-A0D6-024E6ADA25A4}" dt="2022-04-25T06:33:03.355" v="19115" actId="20577"/>
          <ac:spMkLst>
            <pc:docMk/>
            <pc:sldMk cId="1329430957" sldId="340"/>
            <ac:spMk id="3" creationId="{3ED75D6F-7057-4637-9AC3-389170CB2034}"/>
          </ac:spMkLst>
        </pc:spChg>
      </pc:sldChg>
      <pc:sldChg chg="addSp delSp modSp new mod modAnim">
        <pc:chgData name="Vivek Gohil" userId="8f3e33861dddeea9" providerId="LiveId" clId="{006E7C5B-0A9D-4E06-A0D6-024E6ADA25A4}" dt="2022-04-25T06:36:07.118" v="19128"/>
        <pc:sldMkLst>
          <pc:docMk/>
          <pc:sldMk cId="2376801736" sldId="341"/>
        </pc:sldMkLst>
        <pc:spChg chg="mod">
          <ac:chgData name="Vivek Gohil" userId="8f3e33861dddeea9" providerId="LiveId" clId="{006E7C5B-0A9D-4E06-A0D6-024E6ADA25A4}" dt="2022-04-25T06:33:34.718" v="19125" actId="20577"/>
          <ac:spMkLst>
            <pc:docMk/>
            <pc:sldMk cId="2376801736" sldId="341"/>
            <ac:spMk id="2" creationId="{C27314BC-8440-4D26-A825-A2DAC3C4EB83}"/>
          </ac:spMkLst>
        </pc:spChg>
        <pc:spChg chg="del">
          <ac:chgData name="Vivek Gohil" userId="8f3e33861dddeea9" providerId="LiveId" clId="{006E7C5B-0A9D-4E06-A0D6-024E6ADA25A4}" dt="2022-04-25T06:34:31.482" v="19126" actId="22"/>
          <ac:spMkLst>
            <pc:docMk/>
            <pc:sldMk cId="2376801736" sldId="341"/>
            <ac:spMk id="3" creationId="{2D4C27EC-1409-4B32-860A-385A5F35BCF8}"/>
          </ac:spMkLst>
        </pc:spChg>
        <pc:picChg chg="add mod ord">
          <ac:chgData name="Vivek Gohil" userId="8f3e33861dddeea9" providerId="LiveId" clId="{006E7C5B-0A9D-4E06-A0D6-024E6ADA25A4}" dt="2022-04-25T06:34:31.482" v="19126" actId="22"/>
          <ac:picMkLst>
            <pc:docMk/>
            <pc:sldMk cId="2376801736" sldId="341"/>
            <ac:picMk id="5" creationId="{0F1DE229-5096-4FDD-947C-15CA79FAD08D}"/>
          </ac:picMkLst>
        </pc:picChg>
      </pc:sldChg>
      <pc:sldChg chg="modSp new mod">
        <pc:chgData name="Vivek Gohil" userId="8f3e33861dddeea9" providerId="LiveId" clId="{006E7C5B-0A9D-4E06-A0D6-024E6ADA25A4}" dt="2022-04-25T08:18:00.449" v="19740" actId="20577"/>
        <pc:sldMkLst>
          <pc:docMk/>
          <pc:sldMk cId="1409696671" sldId="342"/>
        </pc:sldMkLst>
        <pc:spChg chg="mod">
          <ac:chgData name="Vivek Gohil" userId="8f3e33861dddeea9" providerId="LiveId" clId="{006E7C5B-0A9D-4E06-A0D6-024E6ADA25A4}" dt="2022-04-25T06:36:11.304" v="19137" actId="20577"/>
          <ac:spMkLst>
            <pc:docMk/>
            <pc:sldMk cId="1409696671" sldId="342"/>
            <ac:spMk id="2" creationId="{555142B6-1658-42D0-8A86-5F2C57F115B5}"/>
          </ac:spMkLst>
        </pc:spChg>
        <pc:spChg chg="mod">
          <ac:chgData name="Vivek Gohil" userId="8f3e33861dddeea9" providerId="LiveId" clId="{006E7C5B-0A9D-4E06-A0D6-024E6ADA25A4}" dt="2022-04-25T08:18:00.449" v="19740" actId="20577"/>
          <ac:spMkLst>
            <pc:docMk/>
            <pc:sldMk cId="1409696671" sldId="342"/>
            <ac:spMk id="3" creationId="{3D57B95A-9A11-4841-8AF9-04257A9EE995}"/>
          </ac:spMkLst>
        </pc:spChg>
      </pc:sldChg>
      <pc:sldChg chg="modSp new mod">
        <pc:chgData name="Vivek Gohil" userId="8f3e33861dddeea9" providerId="LiveId" clId="{006E7C5B-0A9D-4E06-A0D6-024E6ADA25A4}" dt="2022-04-25T10:28:48.874" v="20183" actId="20577"/>
        <pc:sldMkLst>
          <pc:docMk/>
          <pc:sldMk cId="366918170" sldId="343"/>
        </pc:sldMkLst>
        <pc:spChg chg="mod">
          <ac:chgData name="Vivek Gohil" userId="8f3e33861dddeea9" providerId="LiveId" clId="{006E7C5B-0A9D-4E06-A0D6-024E6ADA25A4}" dt="2022-04-25T10:25:42.101" v="19742"/>
          <ac:spMkLst>
            <pc:docMk/>
            <pc:sldMk cId="366918170" sldId="343"/>
            <ac:spMk id="2" creationId="{E18CBE17-3A07-4CDD-86F5-154F346E4D47}"/>
          </ac:spMkLst>
        </pc:spChg>
        <pc:spChg chg="mod">
          <ac:chgData name="Vivek Gohil" userId="8f3e33861dddeea9" providerId="LiveId" clId="{006E7C5B-0A9D-4E06-A0D6-024E6ADA25A4}" dt="2022-04-25T10:28:48.874" v="20183" actId="20577"/>
          <ac:spMkLst>
            <pc:docMk/>
            <pc:sldMk cId="366918170" sldId="343"/>
            <ac:spMk id="3" creationId="{FE847042-EB29-4B50-9513-009C920E289C}"/>
          </ac:spMkLst>
        </pc:spChg>
      </pc:sldChg>
      <pc:sldChg chg="modSp new mod">
        <pc:chgData name="Vivek Gohil" userId="8f3e33861dddeea9" providerId="LiveId" clId="{006E7C5B-0A9D-4E06-A0D6-024E6ADA25A4}" dt="2022-04-25T10:32:16.376" v="20426" actId="15"/>
        <pc:sldMkLst>
          <pc:docMk/>
          <pc:sldMk cId="3709976850" sldId="344"/>
        </pc:sldMkLst>
        <pc:spChg chg="mod">
          <ac:chgData name="Vivek Gohil" userId="8f3e33861dddeea9" providerId="LiveId" clId="{006E7C5B-0A9D-4E06-A0D6-024E6ADA25A4}" dt="2022-04-25T10:29:30.843" v="20195" actId="20577"/>
          <ac:spMkLst>
            <pc:docMk/>
            <pc:sldMk cId="3709976850" sldId="344"/>
            <ac:spMk id="2" creationId="{1C09DC23-EDED-40FA-B5C8-F29A21C2AB50}"/>
          </ac:spMkLst>
        </pc:spChg>
        <pc:spChg chg="mod">
          <ac:chgData name="Vivek Gohil" userId="8f3e33861dddeea9" providerId="LiveId" clId="{006E7C5B-0A9D-4E06-A0D6-024E6ADA25A4}" dt="2022-04-25T10:32:16.376" v="20426" actId="15"/>
          <ac:spMkLst>
            <pc:docMk/>
            <pc:sldMk cId="3709976850" sldId="344"/>
            <ac:spMk id="3" creationId="{DFCC573A-BF19-450F-9C8D-6FE3A79C0DF0}"/>
          </ac:spMkLst>
        </pc:spChg>
      </pc:sldChg>
      <pc:sldChg chg="modSp new mod">
        <pc:chgData name="Vivek Gohil" userId="8f3e33861dddeea9" providerId="LiveId" clId="{006E7C5B-0A9D-4E06-A0D6-024E6ADA25A4}" dt="2022-04-25T10:38:15.480" v="20716" actId="20577"/>
        <pc:sldMkLst>
          <pc:docMk/>
          <pc:sldMk cId="1974344244" sldId="345"/>
        </pc:sldMkLst>
        <pc:spChg chg="mod">
          <ac:chgData name="Vivek Gohil" userId="8f3e33861dddeea9" providerId="LiveId" clId="{006E7C5B-0A9D-4E06-A0D6-024E6ADA25A4}" dt="2022-04-25T10:36:17.064" v="20428"/>
          <ac:spMkLst>
            <pc:docMk/>
            <pc:sldMk cId="1974344244" sldId="345"/>
            <ac:spMk id="2" creationId="{16A9472E-FE47-406D-B894-6FB9CD21A199}"/>
          </ac:spMkLst>
        </pc:spChg>
        <pc:spChg chg="mod">
          <ac:chgData name="Vivek Gohil" userId="8f3e33861dddeea9" providerId="LiveId" clId="{006E7C5B-0A9D-4E06-A0D6-024E6ADA25A4}" dt="2022-04-25T10:38:15.480" v="20716" actId="20577"/>
          <ac:spMkLst>
            <pc:docMk/>
            <pc:sldMk cId="1974344244" sldId="345"/>
            <ac:spMk id="3" creationId="{E461AF62-AC78-459D-89F2-B99C6A13547D}"/>
          </ac:spMkLst>
        </pc:spChg>
      </pc:sldChg>
      <pc:sldChg chg="addSp delSp modSp new mod">
        <pc:chgData name="Vivek Gohil" userId="8f3e33861dddeea9" providerId="LiveId" clId="{006E7C5B-0A9D-4E06-A0D6-024E6ADA25A4}" dt="2022-04-25T10:45:31.869" v="21575" actId="20577"/>
        <pc:sldMkLst>
          <pc:docMk/>
          <pc:sldMk cId="3573692201" sldId="346"/>
        </pc:sldMkLst>
        <pc:spChg chg="mod">
          <ac:chgData name="Vivek Gohil" userId="8f3e33861dddeea9" providerId="LiveId" clId="{006E7C5B-0A9D-4E06-A0D6-024E6ADA25A4}" dt="2022-04-25T10:38:52.594" v="20718"/>
          <ac:spMkLst>
            <pc:docMk/>
            <pc:sldMk cId="3573692201" sldId="346"/>
            <ac:spMk id="2" creationId="{B55E395E-C352-4AE8-BEEF-AC687EC9B407}"/>
          </ac:spMkLst>
        </pc:spChg>
        <pc:spChg chg="mod">
          <ac:chgData name="Vivek Gohil" userId="8f3e33861dddeea9" providerId="LiveId" clId="{006E7C5B-0A9D-4E06-A0D6-024E6ADA25A4}" dt="2022-04-25T10:45:31.869" v="21575" actId="20577"/>
          <ac:spMkLst>
            <pc:docMk/>
            <pc:sldMk cId="3573692201" sldId="346"/>
            <ac:spMk id="3" creationId="{0F04ABA2-5140-4BBE-A7B0-D3A367457E2A}"/>
          </ac:spMkLst>
        </pc:spChg>
        <pc:spChg chg="add del mod">
          <ac:chgData name="Vivek Gohil" userId="8f3e33861dddeea9" providerId="LiveId" clId="{006E7C5B-0A9D-4E06-A0D6-024E6ADA25A4}" dt="2022-04-25T10:39:03.884" v="20730"/>
          <ac:spMkLst>
            <pc:docMk/>
            <pc:sldMk cId="3573692201" sldId="346"/>
            <ac:spMk id="4" creationId="{345CF0E9-8320-4AEE-A96A-51671F3E180C}"/>
          </ac:spMkLst>
        </pc:spChg>
        <pc:graphicFrameChg chg="add del mod">
          <ac:chgData name="Vivek Gohil" userId="8f3e33861dddeea9" providerId="LiveId" clId="{006E7C5B-0A9D-4E06-A0D6-024E6ADA25A4}" dt="2022-04-25T10:39:03.884" v="20730"/>
          <ac:graphicFrameMkLst>
            <pc:docMk/>
            <pc:sldMk cId="3573692201" sldId="346"/>
            <ac:graphicFrameMk id="5" creationId="{C714C9E7-E186-49AD-9801-36333749AACA}"/>
          </ac:graphicFrameMkLst>
        </pc:graphicFrameChg>
        <pc:graphicFrameChg chg="add del mod">
          <ac:chgData name="Vivek Gohil" userId="8f3e33861dddeea9" providerId="LiveId" clId="{006E7C5B-0A9D-4E06-A0D6-024E6ADA25A4}" dt="2022-04-25T10:39:03.884" v="20730"/>
          <ac:graphicFrameMkLst>
            <pc:docMk/>
            <pc:sldMk cId="3573692201" sldId="346"/>
            <ac:graphicFrameMk id="6" creationId="{3D75C618-4959-462B-94F4-8D7B7FE403DD}"/>
          </ac:graphicFrameMkLst>
        </pc:graphicFrameChg>
        <pc:graphicFrameChg chg="add del mod">
          <ac:chgData name="Vivek Gohil" userId="8f3e33861dddeea9" providerId="LiveId" clId="{006E7C5B-0A9D-4E06-A0D6-024E6ADA25A4}" dt="2022-04-25T10:39:03.884" v="20730"/>
          <ac:graphicFrameMkLst>
            <pc:docMk/>
            <pc:sldMk cId="3573692201" sldId="346"/>
            <ac:graphicFrameMk id="7" creationId="{F3264FE2-F14B-48DC-976D-89171C897E7A}"/>
          </ac:graphicFrameMkLst>
        </pc:graphicFrameChg>
        <pc:graphicFrameChg chg="add del mod">
          <ac:chgData name="Vivek Gohil" userId="8f3e33861dddeea9" providerId="LiveId" clId="{006E7C5B-0A9D-4E06-A0D6-024E6ADA25A4}" dt="2022-04-25T10:39:03.884" v="20730"/>
          <ac:graphicFrameMkLst>
            <pc:docMk/>
            <pc:sldMk cId="3573692201" sldId="346"/>
            <ac:graphicFrameMk id="8" creationId="{7F14BECB-0801-4804-A443-35A8A5AE273A}"/>
          </ac:graphicFrameMkLst>
        </pc:graphicFrameChg>
      </pc:sldChg>
      <pc:sldChg chg="modSp new mod">
        <pc:chgData name="Vivek Gohil" userId="8f3e33861dddeea9" providerId="LiveId" clId="{006E7C5B-0A9D-4E06-A0D6-024E6ADA25A4}" dt="2022-04-25T10:48:09.055" v="22019" actId="20577"/>
        <pc:sldMkLst>
          <pc:docMk/>
          <pc:sldMk cId="1430852920" sldId="347"/>
        </pc:sldMkLst>
        <pc:spChg chg="mod">
          <ac:chgData name="Vivek Gohil" userId="8f3e33861dddeea9" providerId="LiveId" clId="{006E7C5B-0A9D-4E06-A0D6-024E6ADA25A4}" dt="2022-04-25T10:45:59.311" v="21586" actId="20577"/>
          <ac:spMkLst>
            <pc:docMk/>
            <pc:sldMk cId="1430852920" sldId="347"/>
            <ac:spMk id="2" creationId="{070F6331-F93A-4E56-AE42-F082462EE5D0}"/>
          </ac:spMkLst>
        </pc:spChg>
        <pc:spChg chg="mod">
          <ac:chgData name="Vivek Gohil" userId="8f3e33861dddeea9" providerId="LiveId" clId="{006E7C5B-0A9D-4E06-A0D6-024E6ADA25A4}" dt="2022-04-25T10:48:09.055" v="22019" actId="20577"/>
          <ac:spMkLst>
            <pc:docMk/>
            <pc:sldMk cId="1430852920" sldId="347"/>
            <ac:spMk id="3" creationId="{2E5B36C9-D3DD-4EBE-BDB5-6EE5A1D48C15}"/>
          </ac:spMkLst>
        </pc:spChg>
      </pc:sldChg>
      <pc:sldChg chg="modSp new mod">
        <pc:chgData name="Vivek Gohil" userId="8f3e33861dddeea9" providerId="LiveId" clId="{006E7C5B-0A9D-4E06-A0D6-024E6ADA25A4}" dt="2022-04-25T11:17:49.406" v="22722" actId="20577"/>
        <pc:sldMkLst>
          <pc:docMk/>
          <pc:sldMk cId="2386033647" sldId="348"/>
        </pc:sldMkLst>
        <pc:spChg chg="mod">
          <ac:chgData name="Vivek Gohil" userId="8f3e33861dddeea9" providerId="LiveId" clId="{006E7C5B-0A9D-4E06-A0D6-024E6ADA25A4}" dt="2022-04-25T11:02:59.119" v="22025" actId="20577"/>
          <ac:spMkLst>
            <pc:docMk/>
            <pc:sldMk cId="2386033647" sldId="348"/>
            <ac:spMk id="2" creationId="{ABC7B132-D83B-4520-8BC2-A0A785638E56}"/>
          </ac:spMkLst>
        </pc:spChg>
        <pc:spChg chg="mod">
          <ac:chgData name="Vivek Gohil" userId="8f3e33861dddeea9" providerId="LiveId" clId="{006E7C5B-0A9D-4E06-A0D6-024E6ADA25A4}" dt="2022-04-25T11:17:49.406" v="22722" actId="20577"/>
          <ac:spMkLst>
            <pc:docMk/>
            <pc:sldMk cId="2386033647" sldId="348"/>
            <ac:spMk id="3" creationId="{737FEBD6-C627-4F35-928D-2DBB05A7F0E1}"/>
          </ac:spMkLst>
        </pc:spChg>
      </pc:sldChg>
      <pc:sldChg chg="addSp delSp modSp new mod">
        <pc:chgData name="Vivek Gohil" userId="8f3e33861dddeea9" providerId="LiveId" clId="{006E7C5B-0A9D-4E06-A0D6-024E6ADA25A4}" dt="2022-04-25T11:19:50.068" v="22733" actId="22"/>
        <pc:sldMkLst>
          <pc:docMk/>
          <pc:sldMk cId="3026377337" sldId="349"/>
        </pc:sldMkLst>
        <pc:spChg chg="mod">
          <ac:chgData name="Vivek Gohil" userId="8f3e33861dddeea9" providerId="LiveId" clId="{006E7C5B-0A9D-4E06-A0D6-024E6ADA25A4}" dt="2022-04-25T11:19:48.487" v="22732" actId="20577"/>
          <ac:spMkLst>
            <pc:docMk/>
            <pc:sldMk cId="3026377337" sldId="349"/>
            <ac:spMk id="2" creationId="{94D0C4F9-2A81-4AFC-B35D-775A6BE3AE1E}"/>
          </ac:spMkLst>
        </pc:spChg>
        <pc:spChg chg="del">
          <ac:chgData name="Vivek Gohil" userId="8f3e33861dddeea9" providerId="LiveId" clId="{006E7C5B-0A9D-4E06-A0D6-024E6ADA25A4}" dt="2022-04-25T11:19:50.068" v="22733" actId="22"/>
          <ac:spMkLst>
            <pc:docMk/>
            <pc:sldMk cId="3026377337" sldId="349"/>
            <ac:spMk id="3" creationId="{C40D8564-A4E6-48F0-9FAA-B27C32065F41}"/>
          </ac:spMkLst>
        </pc:spChg>
        <pc:picChg chg="add mod ord">
          <ac:chgData name="Vivek Gohil" userId="8f3e33861dddeea9" providerId="LiveId" clId="{006E7C5B-0A9D-4E06-A0D6-024E6ADA25A4}" dt="2022-04-25T11:19:50.068" v="22733" actId="22"/>
          <ac:picMkLst>
            <pc:docMk/>
            <pc:sldMk cId="3026377337" sldId="349"/>
            <ac:picMk id="5" creationId="{79E19A5E-D47D-4245-960F-7D444DE61F95}"/>
          </ac:picMkLst>
        </pc:picChg>
      </pc:sldChg>
      <pc:sldChg chg="modSp new mod">
        <pc:chgData name="Vivek Gohil" userId="8f3e33861dddeea9" providerId="LiveId" clId="{006E7C5B-0A9D-4E06-A0D6-024E6ADA25A4}" dt="2022-04-25T11:26:02.510" v="23328" actId="20577"/>
        <pc:sldMkLst>
          <pc:docMk/>
          <pc:sldMk cId="483899715" sldId="350"/>
        </pc:sldMkLst>
        <pc:spChg chg="mod">
          <ac:chgData name="Vivek Gohil" userId="8f3e33861dddeea9" providerId="LiveId" clId="{006E7C5B-0A9D-4E06-A0D6-024E6ADA25A4}" dt="2022-04-25T11:20:48.088" v="22735"/>
          <ac:spMkLst>
            <pc:docMk/>
            <pc:sldMk cId="483899715" sldId="350"/>
            <ac:spMk id="2" creationId="{E8FDC2AB-7D77-43CC-ACA8-F0193E9BE54E}"/>
          </ac:spMkLst>
        </pc:spChg>
        <pc:spChg chg="mod">
          <ac:chgData name="Vivek Gohil" userId="8f3e33861dddeea9" providerId="LiveId" clId="{006E7C5B-0A9D-4E06-A0D6-024E6ADA25A4}" dt="2022-04-25T11:26:02.510" v="23328" actId="20577"/>
          <ac:spMkLst>
            <pc:docMk/>
            <pc:sldMk cId="483899715" sldId="350"/>
            <ac:spMk id="3" creationId="{FEE39DF9-847D-47F6-8B45-A04DB424321E}"/>
          </ac:spMkLst>
        </pc:spChg>
      </pc:sldChg>
      <pc:sldChg chg="addSp delSp modSp new mod">
        <pc:chgData name="Vivek Gohil" userId="8f3e33861dddeea9" providerId="LiveId" clId="{006E7C5B-0A9D-4E06-A0D6-024E6ADA25A4}" dt="2022-04-25T11:34:44.511" v="23331" actId="22"/>
        <pc:sldMkLst>
          <pc:docMk/>
          <pc:sldMk cId="4156560030" sldId="351"/>
        </pc:sldMkLst>
        <pc:spChg chg="mod">
          <ac:chgData name="Vivek Gohil" userId="8f3e33861dddeea9" providerId="LiveId" clId="{006E7C5B-0A9D-4E06-A0D6-024E6ADA25A4}" dt="2022-04-25T11:26:18.267" v="23330"/>
          <ac:spMkLst>
            <pc:docMk/>
            <pc:sldMk cId="4156560030" sldId="351"/>
            <ac:spMk id="2" creationId="{97C6D2CE-5926-42C4-8F01-D91881BA348D}"/>
          </ac:spMkLst>
        </pc:spChg>
        <pc:spChg chg="del">
          <ac:chgData name="Vivek Gohil" userId="8f3e33861dddeea9" providerId="LiveId" clId="{006E7C5B-0A9D-4E06-A0D6-024E6ADA25A4}" dt="2022-04-25T11:34:44.511" v="23331" actId="22"/>
          <ac:spMkLst>
            <pc:docMk/>
            <pc:sldMk cId="4156560030" sldId="351"/>
            <ac:spMk id="3" creationId="{96825B43-0918-4AE6-B89C-36BE40C2BB44}"/>
          </ac:spMkLst>
        </pc:spChg>
        <pc:picChg chg="add mod ord">
          <ac:chgData name="Vivek Gohil" userId="8f3e33861dddeea9" providerId="LiveId" clId="{006E7C5B-0A9D-4E06-A0D6-024E6ADA25A4}" dt="2022-04-25T11:34:44.511" v="23331" actId="22"/>
          <ac:picMkLst>
            <pc:docMk/>
            <pc:sldMk cId="4156560030" sldId="351"/>
            <ac:picMk id="5" creationId="{B83520DB-CE4A-4729-A59E-D1935E71C0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13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96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33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10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27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99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66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97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8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2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6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C132-9821-4914-9B60-6F77FD3F953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F6D2B-39C1-4B25-800D-BFB5D0A1AF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621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203B-6C47-4FDF-9381-08DCB8BEA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1A241-5D6B-4EA3-A5FD-6C41E7A81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Vivek Gohil</a:t>
            </a:r>
          </a:p>
        </p:txBody>
      </p:sp>
    </p:spTree>
    <p:extLst>
      <p:ext uri="{BB962C8B-B14F-4D97-AF65-F5344CB8AC3E}">
        <p14:creationId xmlns:p14="http://schemas.microsoft.com/office/powerpoint/2010/main" val="45731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F0C2-AD80-4F8C-A279-612A7A6C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3FAB-241C-43F2-8FC2-A9F989B4E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problem builder design pattern solves?</a:t>
            </a:r>
          </a:p>
          <a:p>
            <a:pPr lvl="1"/>
            <a:r>
              <a:rPr lang="en-IN" dirty="0"/>
              <a:t>Class constructor requires a lots of information</a:t>
            </a:r>
          </a:p>
          <a:p>
            <a:pPr lvl="1"/>
            <a:r>
              <a:rPr lang="en-IN" dirty="0"/>
              <a:t>Having a lots of arguments in constructor parameter is not a good practice. </a:t>
            </a:r>
          </a:p>
          <a:p>
            <a:pPr lvl="1"/>
            <a:r>
              <a:rPr lang="en-IN" dirty="0"/>
              <a:t>It also creates the confusion if the constructor parameter has same datatypes.</a:t>
            </a:r>
          </a:p>
          <a:p>
            <a:pPr lvl="1"/>
            <a:r>
              <a:rPr lang="en-IN" dirty="0"/>
              <a:t>Sometimes constructor also require some other class object as parameter.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7F4A4-DCDA-456C-950B-414D6E094533}"/>
              </a:ext>
            </a:extLst>
          </p:cNvPr>
          <p:cNvSpPr txBox="1"/>
          <p:nvPr/>
        </p:nvSpPr>
        <p:spPr>
          <a:xfrm>
            <a:off x="838200" y="3954778"/>
            <a:ext cx="9766852" cy="23083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//Product instances are immutable</a:t>
            </a:r>
          </a:p>
          <a:p>
            <a:r>
              <a:rPr lang="en-US" dirty="0">
                <a:latin typeface="Consolas" panose="020B0609020204030204" pitchFamily="49" charset="0"/>
              </a:rPr>
              <a:t>class Product {</a:t>
            </a:r>
          </a:p>
          <a:p>
            <a:r>
              <a:rPr lang="en-US" dirty="0">
                <a:latin typeface="Consolas" panose="020B0609020204030204" pitchFamily="49" charset="0"/>
              </a:rPr>
              <a:t>	public </a:t>
            </a:r>
            <a:r>
              <a:rPr lang="en-US" dirty="0" err="1">
                <a:latin typeface="Consolas" panose="020B0609020204030204" pitchFamily="49" charset="0"/>
              </a:rPr>
              <a:t>Proudct</a:t>
            </a:r>
            <a:r>
              <a:rPr lang="en-US" dirty="0">
                <a:latin typeface="Consolas" panose="020B0609020204030204" pitchFamily="49" charset="0"/>
              </a:rPr>
              <a:t>(int weight, double price, int </a:t>
            </a:r>
            <a:r>
              <a:rPr lang="en-US" dirty="0" err="1">
                <a:latin typeface="Consolas" panose="020B0609020204030204" pitchFamily="49" charset="0"/>
              </a:rPr>
              <a:t>shipVolume</a:t>
            </a:r>
            <a:r>
              <a:rPr lang="en-US" dirty="0">
                <a:latin typeface="Consolas" panose="020B0609020204030204" pitchFamily="49" charset="0"/>
              </a:rPr>
              <a:t>, int </a:t>
            </a:r>
            <a:r>
              <a:rPr lang="en-US" dirty="0" err="1">
                <a:latin typeface="Consolas" panose="020B0609020204030204" pitchFamily="49" charset="0"/>
              </a:rPr>
              <a:t>shipCode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</a:rPr>
              <a:t>		// variable initialization</a:t>
            </a:r>
          </a:p>
          <a:p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// other code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AFB4-1A95-4BF5-A758-3982E9FA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DAE53-F307-4874-B39C-D9C2F3D0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Builder pattern make it easy to use such constructors so that we can create objects of this class.</a:t>
            </a:r>
          </a:p>
          <a:p>
            <a:r>
              <a:rPr lang="en-IN" dirty="0"/>
              <a:t>It also help us avoid writing such constructors in first place and still have our objects immutable.</a:t>
            </a:r>
          </a:p>
        </p:txBody>
      </p:sp>
    </p:spTree>
    <p:extLst>
      <p:ext uri="{BB962C8B-B14F-4D97-AF65-F5344CB8AC3E}">
        <p14:creationId xmlns:p14="http://schemas.microsoft.com/office/powerpoint/2010/main" val="7295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A256-97C5-4A62-980C-CF8E3881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ED2F-54C4-4689-8035-94D999A4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a Builder?</a:t>
            </a:r>
          </a:p>
          <a:p>
            <a:pPr lvl="1"/>
            <a:r>
              <a:rPr lang="en-IN" dirty="0"/>
              <a:t>We have a complex process to construct an object involving multiple steps, then builder design pattern can help us.</a:t>
            </a:r>
          </a:p>
          <a:p>
            <a:pPr lvl="1"/>
            <a:r>
              <a:rPr lang="en-IN" dirty="0"/>
              <a:t>In builder we remove the logic related to object construction from “Client” code and abstract it in separate classes</a:t>
            </a:r>
          </a:p>
        </p:txBody>
      </p:sp>
    </p:spTree>
    <p:extLst>
      <p:ext uri="{BB962C8B-B14F-4D97-AF65-F5344CB8AC3E}">
        <p14:creationId xmlns:p14="http://schemas.microsoft.com/office/powerpoint/2010/main" val="29889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2D63-A95B-4CA5-A6AF-B086354C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4A7227-ECB5-4CDA-B34B-8DEDC1237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24"/>
          <a:stretch/>
        </p:blipFill>
        <p:spPr>
          <a:xfrm>
            <a:off x="1284581" y="1825625"/>
            <a:ext cx="9622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3C7A-1631-406E-9B08-B32DEA76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20A2796-5F80-4181-AF02-DB551F1DE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5"/>
          <a:stretch/>
        </p:blipFill>
        <p:spPr>
          <a:xfrm>
            <a:off x="1339685" y="1825625"/>
            <a:ext cx="9512630" cy="4351338"/>
          </a:xfrm>
        </p:spPr>
      </p:pic>
    </p:spTree>
    <p:extLst>
      <p:ext uri="{BB962C8B-B14F-4D97-AF65-F5344CB8AC3E}">
        <p14:creationId xmlns:p14="http://schemas.microsoft.com/office/powerpoint/2010/main" val="36938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8297-6B66-49E4-B22E-953A1349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9C400D3-953C-4D1C-BB47-8B7081D01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9"/>
          <a:stretch/>
        </p:blipFill>
        <p:spPr>
          <a:xfrm>
            <a:off x="1378959" y="1825625"/>
            <a:ext cx="9434082" cy="4351338"/>
          </a:xfrm>
        </p:spPr>
      </p:pic>
    </p:spTree>
    <p:extLst>
      <p:ext uri="{BB962C8B-B14F-4D97-AF65-F5344CB8AC3E}">
        <p14:creationId xmlns:p14="http://schemas.microsoft.com/office/powerpoint/2010/main" val="222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BD12-DB34-4BDF-B3F2-72B9CE45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74EA8-112B-437B-B35F-B370FBDF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65197"/>
            <a:ext cx="8686800" cy="4658149"/>
          </a:xfrm>
        </p:spPr>
      </p:pic>
    </p:spTree>
    <p:extLst>
      <p:ext uri="{BB962C8B-B14F-4D97-AF65-F5344CB8AC3E}">
        <p14:creationId xmlns:p14="http://schemas.microsoft.com/office/powerpoint/2010/main" val="35387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7ED4-46A7-4B26-ABFA-3952F63F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01B0CF-C82C-4977-9ED9-36C4729C1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825625"/>
            <a:ext cx="8789040" cy="4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5418-43F5-4DAD-8132-1C110EE5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a Builder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C14A8-3E45-4689-B6A2-9EDBE088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start by creating a builder</a:t>
            </a:r>
          </a:p>
          <a:p>
            <a:pPr lvl="1"/>
            <a:r>
              <a:rPr lang="en-IN" dirty="0"/>
              <a:t>Identify the parts of the product and provide methods to create those parts</a:t>
            </a:r>
          </a:p>
          <a:p>
            <a:pPr lvl="1"/>
            <a:r>
              <a:rPr lang="en-IN" dirty="0"/>
              <a:t>It should provide a method to assemble or build the product/object</a:t>
            </a:r>
          </a:p>
          <a:p>
            <a:pPr lvl="1"/>
            <a:r>
              <a:rPr lang="en-IN" dirty="0"/>
              <a:t>It must provide a way/method to get fully built object out. Optionally builder can keep reference to an product it has built the same can be returned again in future.</a:t>
            </a:r>
          </a:p>
          <a:p>
            <a:r>
              <a:rPr lang="en-IN" dirty="0"/>
              <a:t>A director can be a separate class or client can play the role of director.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3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148C-43E0-4443-A9C3-14FCDE87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UML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B8AF4-88CA-452A-89D7-8283D3A4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28" y="1825625"/>
            <a:ext cx="9904543" cy="4351338"/>
          </a:xfrm>
        </p:spPr>
      </p:pic>
    </p:spTree>
    <p:extLst>
      <p:ext uri="{BB962C8B-B14F-4D97-AF65-F5344CB8AC3E}">
        <p14:creationId xmlns:p14="http://schemas.microsoft.com/office/powerpoint/2010/main" val="13080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70A7-053C-4C30-8F16-0A06589D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SOLID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BE0E9-E3D3-48DC-8A27-03520800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</a:t>
            </a:r>
            <a:r>
              <a:rPr lang="en-IN" dirty="0"/>
              <a:t>ingle Responsibility Principle</a:t>
            </a:r>
          </a:p>
          <a:p>
            <a:r>
              <a:rPr lang="en-IN" b="1" dirty="0"/>
              <a:t>O</a:t>
            </a:r>
            <a:r>
              <a:rPr lang="en-IN" dirty="0"/>
              <a:t>pen Closed Principle</a:t>
            </a:r>
          </a:p>
          <a:p>
            <a:r>
              <a:rPr lang="en-IN" b="1" dirty="0" err="1"/>
              <a:t>L</a:t>
            </a:r>
            <a:r>
              <a:rPr lang="en-IN" dirty="0" err="1"/>
              <a:t>iskov</a:t>
            </a:r>
            <a:r>
              <a:rPr lang="en-IN" dirty="0"/>
              <a:t> Substitution Principle</a:t>
            </a:r>
          </a:p>
          <a:p>
            <a:r>
              <a:rPr lang="en-IN" b="1" dirty="0"/>
              <a:t>I</a:t>
            </a:r>
            <a:r>
              <a:rPr lang="en-IN" dirty="0"/>
              <a:t>nterface Segregation Principle</a:t>
            </a:r>
          </a:p>
          <a:p>
            <a:r>
              <a:rPr lang="en-IN" b="1" dirty="0"/>
              <a:t>D</a:t>
            </a:r>
            <a:r>
              <a:rPr lang="en-IN" dirty="0"/>
              <a:t>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7755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9085-8894-4D00-B164-2FECD7E8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ADEA-6A37-407E-B3E0-5BE3C37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problem simply factory solves?</a:t>
            </a:r>
          </a:p>
          <a:p>
            <a:pPr lvl="1"/>
            <a:r>
              <a:rPr lang="en-US" dirty="0"/>
              <a:t>Multiple types can be instantiated, and the choice is based on simple criteria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FBC42-85EE-4BBC-A0A7-ABD4D1C1A40E}"/>
              </a:ext>
            </a:extLst>
          </p:cNvPr>
          <p:cNvSpPr txBox="1"/>
          <p:nvPr/>
        </p:nvSpPr>
        <p:spPr>
          <a:xfrm>
            <a:off x="838200" y="2816086"/>
            <a:ext cx="6281531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key.equalsIgnoreCase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("pudding"))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// create pudding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else 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key.equalsIgnoreCase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("cake"))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// create cake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5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CE67-D94A-4969-8B2E-EFD4C79D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6B9E-EFF6-4CF3-9C38-F6059C47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Simple Factory?</a:t>
            </a:r>
          </a:p>
          <a:p>
            <a:pPr lvl="1"/>
            <a:r>
              <a:rPr lang="en-US" dirty="0"/>
              <a:t>Here we simply move the instantiation logic to a separate class and most commonly to a static method of this class.</a:t>
            </a:r>
          </a:p>
          <a:p>
            <a:pPr lvl="1"/>
            <a:r>
              <a:rPr lang="en-US" dirty="0"/>
              <a:t>Some do not consider simple factory to be a “design pattern” as its simply a method that encapsulates the object instantiation.</a:t>
            </a:r>
          </a:p>
          <a:p>
            <a:pPr lvl="1"/>
            <a:r>
              <a:rPr lang="en-US" dirty="0"/>
              <a:t>Nothing complex goes on in that method.</a:t>
            </a:r>
          </a:p>
          <a:p>
            <a:pPr lvl="2"/>
            <a:r>
              <a:rPr lang="en-US" dirty="0"/>
              <a:t>We are studying simple factory as it is often confused with “factory method” pattern</a:t>
            </a:r>
          </a:p>
          <a:p>
            <a:pPr lvl="1"/>
            <a:r>
              <a:rPr lang="en-US" dirty="0"/>
              <a:t>Typically, we want to do this if we have more than one option when instantiating object and a simple logic is used to choose correct 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98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43AB-0719-45DA-B39A-892B717D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D309D8-6BFC-4155-8DB4-00F59756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121" y="1825625"/>
            <a:ext cx="8791758" cy="4351338"/>
          </a:xfrm>
        </p:spPr>
      </p:pic>
    </p:spTree>
    <p:extLst>
      <p:ext uri="{BB962C8B-B14F-4D97-AF65-F5344CB8AC3E}">
        <p14:creationId xmlns:p14="http://schemas.microsoft.com/office/powerpoint/2010/main" val="19528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E5A7-C26C-4BBE-A42D-9FDC68AD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A540-59D4-4443-8205-8BA3BD28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Simple Factory</a:t>
            </a:r>
          </a:p>
          <a:p>
            <a:pPr lvl="1"/>
            <a:r>
              <a:rPr lang="en-US" dirty="0"/>
              <a:t>We start by creating a separate class for our simple factory</a:t>
            </a:r>
          </a:p>
          <a:p>
            <a:pPr lvl="2"/>
            <a:r>
              <a:rPr lang="en-US" dirty="0"/>
              <a:t>Add method with returns desired object instance.</a:t>
            </a:r>
          </a:p>
          <a:p>
            <a:pPr lvl="3"/>
            <a:r>
              <a:rPr lang="en-US" dirty="0"/>
              <a:t>This method is typically static and will accept some argument to decide which class to instantiate.</a:t>
            </a:r>
          </a:p>
          <a:p>
            <a:pPr lvl="3"/>
            <a:r>
              <a:rPr lang="en-US" dirty="0"/>
              <a:t>You can also provide additional arguments which will be used to instantiate objects.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5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E3B3-73D0-4C07-9FE2-718543AC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878A-87BC-4B9D-BA8D-AE139DFE3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  <a:p>
            <a:pPr lvl="1"/>
            <a:r>
              <a:rPr lang="en-US" dirty="0"/>
              <a:t>Simple factory can be just a method in existing class. Adding a separate class however allows other parts of your code to use simple factory more easily.</a:t>
            </a:r>
          </a:p>
          <a:p>
            <a:pPr lvl="1"/>
            <a:r>
              <a:rPr lang="en-US" dirty="0"/>
              <a:t>Simple factory itself doesn’t need any state tracking so its best to keep this as a static method.</a:t>
            </a:r>
          </a:p>
          <a:p>
            <a:pPr lvl="1"/>
            <a:r>
              <a:rPr lang="en-US" dirty="0"/>
              <a:t>Simple factory will in turn may use other design pattern like builder to construct objects.</a:t>
            </a:r>
          </a:p>
          <a:p>
            <a:pPr lvl="1"/>
            <a:r>
              <a:rPr lang="en-US" dirty="0"/>
              <a:t>In case you want o specialized your simple factory in sub classes , you need factory method design pattern instead.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7730-FC10-421E-919B-88863DC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8BB-F652-4D4B-A317-3FB476EF3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java.text.NumberFormat</a:t>
            </a:r>
            <a:r>
              <a:rPr lang="en-US" dirty="0"/>
              <a:t> class has </a:t>
            </a:r>
            <a:r>
              <a:rPr lang="en-US" dirty="0" err="1"/>
              <a:t>getInstance</a:t>
            </a:r>
            <a:r>
              <a:rPr lang="en-US" dirty="0"/>
              <a:t> method, which is an example of simple factory.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6A99B-52D5-4C18-A8A9-CEDAA5DE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5140"/>
            <a:ext cx="9211961" cy="2915057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665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B4A9-F0F4-4874-9685-3A0365AF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00416-BE7A-414A-A4D9-369B4260E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99E82-5497-47C9-8F05-1B92B47786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simply move our instantiation logic away from client code.</a:t>
            </a:r>
            <a:r>
              <a:rPr lang="en-IN" dirty="0"/>
              <a:t> Typically, in a static method.</a:t>
            </a:r>
          </a:p>
          <a:p>
            <a:r>
              <a:rPr lang="en-IN" dirty="0"/>
              <a:t>Simple factory knows about all classes whose object it can create.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5C81B-DFFC-421F-8F0A-412EAE43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C519E-491F-4EDE-A14C-A67F4283D0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Factory method is more useful when you want to delegate object creation to subclasses.</a:t>
            </a:r>
          </a:p>
          <a:p>
            <a:r>
              <a:rPr lang="en-US" dirty="0"/>
              <a:t>In Factory method we don’t know in advance about all products subclasses.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23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3F5C-6982-4C09-AF16-A973B7E3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3636-86D5-40ED-82FA-37E1F3F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  <a:p>
            <a:pPr lvl="1"/>
            <a:r>
              <a:rPr lang="en-US" dirty="0"/>
              <a:t>The criteria used by simple factory to decide which object to instantiate can get more convoluted/complex over time.</a:t>
            </a:r>
          </a:p>
          <a:p>
            <a:pPr lvl="1"/>
            <a:r>
              <a:rPr lang="en-US" dirty="0"/>
              <a:t>If you find yourself in such situation then use factory method design pattern.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60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0090-CF39-4C46-89EF-671816E7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50A7-4F96-47E5-A089-A927E31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  <a:p>
            <a:pPr lvl="1"/>
            <a:r>
              <a:rPr lang="en-US" dirty="0"/>
              <a:t>Select correct/true statements regarding the simple factory pattern from following statements.</a:t>
            </a:r>
          </a:p>
          <a:p>
            <a:pPr lvl="2"/>
            <a:r>
              <a:rPr lang="en-US" dirty="0"/>
              <a:t>A simple factory assembles objects one part at a time.</a:t>
            </a:r>
          </a:p>
          <a:p>
            <a:pPr lvl="2"/>
            <a:r>
              <a:rPr lang="en-US" dirty="0"/>
              <a:t>A simple factory allows to maintain single instance of a class in entire application.</a:t>
            </a:r>
          </a:p>
          <a:p>
            <a:pPr lvl="2"/>
            <a:r>
              <a:rPr lang="en-US" dirty="0"/>
              <a:t>A simple factory can instantiate an object based on simple criteria.</a:t>
            </a:r>
          </a:p>
          <a:p>
            <a:pPr lvl="2"/>
            <a:r>
              <a:rPr lang="en-US" dirty="0"/>
              <a:t>A simple factory saves JVM memory by pooling the objects.</a:t>
            </a:r>
          </a:p>
          <a:p>
            <a:pPr lvl="1"/>
            <a:r>
              <a:rPr lang="en-US" dirty="0"/>
              <a:t>Select the benefits of implementing simple factory in a separate class.</a:t>
            </a:r>
          </a:p>
          <a:p>
            <a:pPr lvl="2"/>
            <a:r>
              <a:rPr lang="en-US" dirty="0"/>
              <a:t>It allows simple factory to use inheritance and specialized object creation.</a:t>
            </a:r>
          </a:p>
          <a:p>
            <a:pPr lvl="2"/>
            <a:r>
              <a:rPr lang="en-US" dirty="0"/>
              <a:t>It allows to reuses the simple factory by other classes without importing unrelated classes.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1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2000-E68C-4987-B3F6-FC0F0BC0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D614-4153-4021-957D-686DBB33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factory method?</a:t>
            </a:r>
          </a:p>
          <a:p>
            <a:pPr lvl="1"/>
            <a:r>
              <a:rPr lang="en-US" dirty="0"/>
              <a:t>We want to move the object creation logic from our code to separate class.</a:t>
            </a:r>
          </a:p>
          <a:p>
            <a:pPr lvl="1"/>
            <a:r>
              <a:rPr lang="en-IN" dirty="0"/>
              <a:t>We use this pattern when we do not know in advance which class we may need to instantiate beforehand.</a:t>
            </a:r>
          </a:p>
          <a:p>
            <a:pPr lvl="1"/>
            <a:r>
              <a:rPr lang="en-IN" dirty="0"/>
              <a:t>Also to allow new classes to be added to system and handle their creation without affecting client code.</a:t>
            </a:r>
          </a:p>
          <a:p>
            <a:pPr lvl="1"/>
            <a:r>
              <a:rPr lang="en-IN" dirty="0"/>
              <a:t>We let subclasses decide which object to instantiate by overriding the factory method.</a:t>
            </a:r>
          </a:p>
        </p:txBody>
      </p:sp>
    </p:spTree>
    <p:extLst>
      <p:ext uri="{BB962C8B-B14F-4D97-AF65-F5344CB8AC3E}">
        <p14:creationId xmlns:p14="http://schemas.microsoft.com/office/powerpoint/2010/main" val="26985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415B-AC45-4BD7-BDBB-4EEAB57B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</a:t>
            </a:r>
            <a:r>
              <a:rPr lang="en-IN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1E58-24D3-4EE7-B022-001B89BA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should never be more than one reason for a class to change</a:t>
            </a:r>
          </a:p>
          <a:p>
            <a:pPr lvl="1"/>
            <a:r>
              <a:rPr lang="en-IN" dirty="0"/>
              <a:t>The class provides a very focused functionality.</a:t>
            </a:r>
          </a:p>
          <a:p>
            <a:pPr lvl="1"/>
            <a:r>
              <a:rPr lang="en-IN" dirty="0"/>
              <a:t>It addresses a specific concern of our desired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4607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6119-5F2E-4A0E-B484-F55182C0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BF53D-4804-4161-91E8-3E11F9DB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666" y="2182246"/>
            <a:ext cx="7466667" cy="3638095"/>
          </a:xfrm>
        </p:spPr>
      </p:pic>
    </p:spTree>
    <p:extLst>
      <p:ext uri="{BB962C8B-B14F-4D97-AF65-F5344CB8AC3E}">
        <p14:creationId xmlns:p14="http://schemas.microsoft.com/office/powerpoint/2010/main" val="10567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E40-EDC4-41FC-9BF8-D0CD4F01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1467C-FE54-449C-A917-1834940A3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057" y="1825625"/>
            <a:ext cx="9229886" cy="4351338"/>
          </a:xfrm>
        </p:spPr>
      </p:pic>
    </p:spTree>
    <p:extLst>
      <p:ext uri="{BB962C8B-B14F-4D97-AF65-F5344CB8AC3E}">
        <p14:creationId xmlns:p14="http://schemas.microsoft.com/office/powerpoint/2010/main" val="24464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F50D-9C9D-44B0-B282-5BA63711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F628F-D24A-41AE-993E-CE2995C3A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Factory Method</a:t>
            </a:r>
          </a:p>
          <a:p>
            <a:pPr lvl="1"/>
            <a:r>
              <a:rPr lang="en-US" dirty="0"/>
              <a:t>We start by creating a class for our creator</a:t>
            </a:r>
          </a:p>
          <a:p>
            <a:pPr lvl="2"/>
            <a:r>
              <a:rPr lang="en-US" dirty="0"/>
              <a:t>Creator itself can be concreate if it can provide a default object or it can be abstract.</a:t>
            </a:r>
          </a:p>
          <a:p>
            <a:pPr lvl="2"/>
            <a:r>
              <a:rPr lang="en-US" dirty="0"/>
              <a:t>Implementations will override the method and return object.</a:t>
            </a:r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121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0FD3-6527-402E-8983-8C99ECD0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D2CE2-467F-4859-B85C-6B2B0B84F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143" y="1858437"/>
            <a:ext cx="7485714" cy="4285714"/>
          </a:xfrm>
        </p:spPr>
      </p:pic>
    </p:spTree>
    <p:extLst>
      <p:ext uri="{BB962C8B-B14F-4D97-AF65-F5344CB8AC3E}">
        <p14:creationId xmlns:p14="http://schemas.microsoft.com/office/powerpoint/2010/main" val="299099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24F0-DA8C-4E03-A5E5-5F67DBD6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F185-E2A2-4E41-97CC-99724A503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  <a:p>
            <a:pPr lvl="1"/>
            <a:r>
              <a:rPr lang="en-US" dirty="0"/>
              <a:t>The creator can be a concrete class and provide a default implementation for the factory method. In such cases you will create some default object in base creator.</a:t>
            </a:r>
          </a:p>
          <a:p>
            <a:pPr lvl="1"/>
            <a:r>
              <a:rPr lang="en-US" dirty="0"/>
              <a:t>You can use the simple factory way of accepting additional arguments to choose between different object types. Subclasses the override factory method to selectively create different object for some criteria.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99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C66-62EE-4280-86D3-7CA09163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DACE-2333-4A43-9A71-3864D617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  <a:p>
            <a:pPr lvl="1"/>
            <a:r>
              <a:rPr lang="en-US" dirty="0"/>
              <a:t>Creator hierarchy in factory method pattern reflets the product hierarchy.</a:t>
            </a:r>
          </a:p>
          <a:p>
            <a:pPr lvl="1"/>
            <a:r>
              <a:rPr lang="en-US" dirty="0"/>
              <a:t>We typically end up with a concrete creator per object type.</a:t>
            </a:r>
          </a:p>
          <a:p>
            <a:pPr lvl="1"/>
            <a:r>
              <a:rPr lang="en-IN" dirty="0"/>
              <a:t>Template method design pattern often makes use of factory method.</a:t>
            </a:r>
          </a:p>
          <a:p>
            <a:pPr lvl="1"/>
            <a:r>
              <a:rPr lang="en-IN" dirty="0"/>
              <a:t>Another creational design pattern called ”abstract factory” makes use of factory method pattern.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22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64F3-7D94-4F8F-A69C-46690D9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BBB8-6F4C-4289-9F7A-B183CFDC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a Factory Method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java.util.Collection</a:t>
            </a:r>
            <a:r>
              <a:rPr lang="en-US" dirty="0"/>
              <a:t>(or </a:t>
            </a:r>
            <a:r>
              <a:rPr lang="en-US" dirty="0" err="1"/>
              <a:t>java.util.AbstractCollection</a:t>
            </a:r>
            <a:r>
              <a:rPr lang="en-US" dirty="0"/>
              <a:t>) has an abstract method called iterator(). This method is an example of factory method.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5F901-BB3C-42D8-8699-53257223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0"/>
            <a:ext cx="7047990" cy="36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54D7-957F-4AB0-A621-775E777E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8D6E-ADE6-4136-AACA-D15EC0C9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  <a:p>
            <a:pPr lvl="1"/>
            <a:r>
              <a:rPr lang="en-US" dirty="0"/>
              <a:t>More complex to implement. More classes are involved and need unit testing.</a:t>
            </a:r>
          </a:p>
          <a:p>
            <a:pPr lvl="1"/>
            <a:r>
              <a:rPr lang="en-US" dirty="0"/>
              <a:t>You have to start with Factory method design pattern from the beginning. It is not easy to refactor existing code into factory method pattern.</a:t>
            </a:r>
          </a:p>
          <a:p>
            <a:pPr lvl="1"/>
            <a:r>
              <a:rPr lang="en-US" dirty="0"/>
              <a:t>Sometimes this pattern forces you to subclass just to create appropriate instance.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6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BA56-93AD-4B03-A606-A2E3CD52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5B23-EC9A-4B62-A3E2-B34230813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  <a:p>
            <a:pPr lvl="1"/>
            <a:r>
              <a:rPr lang="en-US" dirty="0"/>
              <a:t>Which statement </a:t>
            </a:r>
            <a:r>
              <a:rPr lang="en-US" dirty="0" err="1"/>
              <a:t>describles</a:t>
            </a:r>
            <a:r>
              <a:rPr lang="en-US" dirty="0"/>
              <a:t> the difference between “Factory Method” and “Simple Factory” patterns?</a:t>
            </a:r>
          </a:p>
          <a:p>
            <a:pPr lvl="2"/>
            <a:r>
              <a:rPr lang="en-US" dirty="0"/>
              <a:t>Factory method uses inheritance to specialize object creation and simple factory don’t use inheritance.</a:t>
            </a:r>
          </a:p>
          <a:p>
            <a:pPr lvl="2"/>
            <a:r>
              <a:rPr lang="en-US" dirty="0"/>
              <a:t>Factory method is always static method in a final class while simple factory always uses non-static method.</a:t>
            </a:r>
          </a:p>
          <a:p>
            <a:pPr lvl="2"/>
            <a:r>
              <a:rPr lang="en-US" dirty="0"/>
              <a:t>To support creation of a new type of object we need to modify existing factory method pattern implementation while in simple factory pattern we add a new child class which creates the new object.</a:t>
            </a:r>
          </a:p>
          <a:p>
            <a:pPr lvl="2"/>
            <a:r>
              <a:rPr lang="en-US" dirty="0"/>
              <a:t>Factory Method pattern needs less number of classes to implement the Simple Factory method pattern when working with same product hierarchy.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DFE0-0A9F-4F6C-8003-1E5A199D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A11CD-A699-4938-BC69-3245A589E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  <a:p>
            <a:pPr lvl="1"/>
            <a:r>
              <a:rPr lang="en-US" dirty="0"/>
              <a:t>What is a drawback of factory method pattern?</a:t>
            </a:r>
          </a:p>
          <a:p>
            <a:pPr lvl="2"/>
            <a:r>
              <a:rPr lang="en-US" dirty="0"/>
              <a:t>We need to modify existing code of factory method pattern whenever a new product class is added to system</a:t>
            </a:r>
          </a:p>
          <a:p>
            <a:pPr lvl="2"/>
            <a:r>
              <a:rPr lang="en-US" dirty="0"/>
              <a:t>We often end up creating child classes just to instantiate a new object resulting in large number of classes which need unit testing.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4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07D5-E6CA-49DC-B9A3-1C23F6F0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Closed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5FAB-A3D0-44BA-98F6-2B85CF3F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Software entities(Class , Modules, Methods) should be open for extension but closed for modification.</a:t>
            </a:r>
          </a:p>
          <a:p>
            <a:pPr lvl="1"/>
            <a:r>
              <a:rPr lang="en-IN" dirty="0"/>
              <a:t>Open for extension : Extend existing behaviour(Create new class which derived from base and override methods).</a:t>
            </a:r>
          </a:p>
          <a:p>
            <a:pPr lvl="1"/>
            <a:r>
              <a:rPr lang="en-IN" dirty="0"/>
              <a:t>Closed for modification : Existing code remains unchanged(Avoid modification in base classes).</a:t>
            </a:r>
          </a:p>
        </p:txBody>
      </p:sp>
    </p:spTree>
    <p:extLst>
      <p:ext uri="{BB962C8B-B14F-4D97-AF65-F5344CB8AC3E}">
        <p14:creationId xmlns:p14="http://schemas.microsoft.com/office/powerpoint/2010/main" val="1784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D450-B6A7-45B0-A0DD-4EF88CAE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1F1C-C9D6-4051-B2D4-AC877ABF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Prototype?</a:t>
            </a:r>
          </a:p>
          <a:p>
            <a:pPr lvl="1"/>
            <a:r>
              <a:rPr lang="en-US" dirty="0"/>
              <a:t>We have a complex object that is costly to create. To create more instances of such class, We use and existing instance as our prototype.</a:t>
            </a:r>
          </a:p>
          <a:p>
            <a:pPr lvl="1"/>
            <a:r>
              <a:rPr lang="en-US" dirty="0"/>
              <a:t>Prototype will allow us to make copies of existing objects and save us from having to recreate objects from scratch.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3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2878-B12F-4390-ABDB-A006B516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2B1F1-7AEF-44AC-8D20-22D1FB5D3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047" y="1987008"/>
            <a:ext cx="8961905" cy="4028571"/>
          </a:xfrm>
        </p:spPr>
      </p:pic>
    </p:spTree>
    <p:extLst>
      <p:ext uri="{BB962C8B-B14F-4D97-AF65-F5344CB8AC3E}">
        <p14:creationId xmlns:p14="http://schemas.microsoft.com/office/powerpoint/2010/main" val="34603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A5A6-0B6A-4A61-950D-9C507055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EEB1-411F-4F2B-A3B9-F9D068A0F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06" y="1825625"/>
            <a:ext cx="9784587" cy="4351338"/>
          </a:xfrm>
        </p:spPr>
      </p:pic>
    </p:spTree>
    <p:extLst>
      <p:ext uri="{BB962C8B-B14F-4D97-AF65-F5344CB8AC3E}">
        <p14:creationId xmlns:p14="http://schemas.microsoft.com/office/powerpoint/2010/main" val="13384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0F39-D62A-4EEE-92BB-716EEFFC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B736-D75F-4549-B62E-EC57F3F3E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Prototype</a:t>
            </a:r>
          </a:p>
          <a:p>
            <a:pPr lvl="1"/>
            <a:r>
              <a:rPr lang="en-US" dirty="0"/>
              <a:t>We start by creating a class which will be a prototype</a:t>
            </a:r>
          </a:p>
          <a:p>
            <a:pPr lvl="2"/>
            <a:r>
              <a:rPr lang="en-US" dirty="0"/>
              <a:t>The class must implement cloneable interface</a:t>
            </a:r>
          </a:p>
          <a:p>
            <a:pPr lvl="2"/>
            <a:r>
              <a:rPr lang="en-US" dirty="0"/>
              <a:t>Class should override clone method and return copy of itself.</a:t>
            </a:r>
          </a:p>
          <a:p>
            <a:pPr lvl="2"/>
            <a:r>
              <a:rPr lang="en-US" dirty="0"/>
              <a:t>The method should declare </a:t>
            </a:r>
            <a:r>
              <a:rPr lang="en-US" dirty="0" err="1"/>
              <a:t>CloneNotSupportedException</a:t>
            </a:r>
            <a:r>
              <a:rPr lang="en-US" dirty="0"/>
              <a:t> in </a:t>
            </a:r>
            <a:r>
              <a:rPr lang="en-US" dirty="0" err="1"/>
              <a:t>thows</a:t>
            </a:r>
            <a:r>
              <a:rPr lang="en-US" dirty="0"/>
              <a:t> clause to give subclasses chance to decide on whether to support cloning.</a:t>
            </a:r>
          </a:p>
          <a:p>
            <a:pPr lvl="1"/>
            <a:r>
              <a:rPr lang="en-US" dirty="0"/>
              <a:t>Clone method implementation should consider the deep and shallow copy and choose whichever is applicable.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62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FE07-6A61-49DF-947A-035A58F8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B9B389-60DA-496C-858A-3E6B0E03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  <a:p>
            <a:pPr lvl="1"/>
            <a:r>
              <a:rPr lang="en-US" dirty="0"/>
              <a:t>Pay attention to the deep copy and shallow copy of references.</a:t>
            </a:r>
          </a:p>
          <a:p>
            <a:pPr lvl="1"/>
            <a:r>
              <a:rPr lang="en-US" dirty="0"/>
              <a:t>Immutable fields on clones save the trouble of deep copy.</a:t>
            </a:r>
          </a:p>
          <a:p>
            <a:pPr lvl="1"/>
            <a:r>
              <a:rPr lang="en-IN" dirty="0"/>
              <a:t>Make sure to reset the mutable state of objects before returning the prototype. It’s a good idea to implement this in method to allow subclasses to initialize themselves.</a:t>
            </a:r>
          </a:p>
          <a:p>
            <a:pPr lvl="1"/>
            <a:r>
              <a:rPr lang="en-IN" dirty="0"/>
              <a:t>Clone() method is protected in Object class and must be overridden to public to be callable from outside the class.</a:t>
            </a:r>
          </a:p>
          <a:p>
            <a:pPr lvl="1"/>
            <a:r>
              <a:rPr lang="en-IN" dirty="0"/>
              <a:t>Cloneable is a marker interface</a:t>
            </a:r>
          </a:p>
        </p:txBody>
      </p:sp>
    </p:spTree>
    <p:extLst>
      <p:ext uri="{BB962C8B-B14F-4D97-AF65-F5344CB8AC3E}">
        <p14:creationId xmlns:p14="http://schemas.microsoft.com/office/powerpoint/2010/main" val="396033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D0F3-4C96-4513-9D63-4E0DAFFA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4537-0105-41F4-B8BF-ACEBF246E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  <a:p>
            <a:pPr lvl="1"/>
            <a:r>
              <a:rPr lang="en-US" dirty="0"/>
              <a:t>Prototypes are useful when you have large objects where majority of state is unchanged between instances and you can easily identify that state.</a:t>
            </a:r>
          </a:p>
          <a:p>
            <a:pPr lvl="1"/>
            <a:r>
              <a:rPr lang="en-US" dirty="0"/>
              <a:t>Prototypes are useful when working with </a:t>
            </a:r>
            <a:r>
              <a:rPr lang="en-US" dirty="0" err="1"/>
              <a:t>Composits</a:t>
            </a:r>
            <a:r>
              <a:rPr lang="en-US" dirty="0"/>
              <a:t> and Decorator Patterns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53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2BF8-65FC-47AA-87CD-7074E4E9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0E5A-4F1D-4B78-A976-165CEED3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the </a:t>
            </a:r>
            <a:r>
              <a:rPr lang="en-US" dirty="0" err="1"/>
              <a:t>Object.clone</a:t>
            </a:r>
            <a:r>
              <a:rPr lang="en-US" dirty="0"/>
              <a:t>() method is an example of a prototype!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4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9C5D-59D6-4035-867C-5BBC5E9F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D74B7-87FC-467D-8FFE-C4DB5A465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AC673-CAF8-43C5-923D-7E65F82043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return a copy of an instance, meaning we get a new instance</a:t>
            </a:r>
          </a:p>
          <a:p>
            <a:r>
              <a:rPr lang="en-IN" dirty="0"/>
              <a:t>Some or even all of the state of instances created with prototypes can be different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1EEF1-A193-4FEC-8A09-4BD3D6F91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Singleton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A791A-9F83-4B7F-AAA4-2EBC87321B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We return same instance every time.</a:t>
            </a:r>
          </a:p>
          <a:p>
            <a:r>
              <a:rPr lang="en-US" dirty="0"/>
              <a:t>Since it’s the same object that is returned state is always the same.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5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77E8-9754-4F34-A57C-F0434AF3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9A81-5FB4-425A-AA41-3A684AA7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  <a:p>
            <a:pPr lvl="1"/>
            <a:r>
              <a:rPr lang="en-US" dirty="0"/>
              <a:t>Usability depends upon the number of properties in state that are immutable or can be shallow copied.</a:t>
            </a:r>
          </a:p>
          <a:p>
            <a:pPr lvl="1"/>
            <a:r>
              <a:rPr lang="en-US" dirty="0"/>
              <a:t>An object where state is comprised of large number of mutable objects is complicated to clone.</a:t>
            </a:r>
          </a:p>
          <a:p>
            <a:pPr lvl="1"/>
            <a:r>
              <a:rPr lang="en-US" dirty="0"/>
              <a:t>In java the default clone operation will only perform the shallow copy so if you need a deep copy you must implement it.</a:t>
            </a:r>
          </a:p>
          <a:p>
            <a:pPr lvl="1"/>
            <a:r>
              <a:rPr lang="en-US" dirty="0"/>
              <a:t>Subclasses may not be able to support clone and so the code becomes complicated as you have to code for situations where an implementations my not support clone.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6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CD3E-7DC5-4C3F-920B-4735B626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8E15-71BB-435C-8E49-17637B36A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  <a:p>
            <a:pPr lvl="1"/>
            <a:r>
              <a:rPr lang="en-US" dirty="0"/>
              <a:t>Which of the following statement is true with regards to Prototype design pattern?</a:t>
            </a:r>
          </a:p>
          <a:p>
            <a:pPr lvl="2"/>
            <a:r>
              <a:rPr lang="en-US" dirty="0"/>
              <a:t>Prototype allows only one instance of the class to be created in entire application.</a:t>
            </a:r>
          </a:p>
          <a:p>
            <a:pPr lvl="2"/>
            <a:r>
              <a:rPr lang="en-US" dirty="0"/>
              <a:t>An object created with prototype pattern can never be garbage collected.</a:t>
            </a:r>
          </a:p>
          <a:p>
            <a:pPr lvl="2"/>
            <a:r>
              <a:rPr lang="en-US" dirty="0"/>
              <a:t>Prototype class must be declared as final to prevent inheritance.</a:t>
            </a:r>
          </a:p>
          <a:p>
            <a:pPr lvl="2"/>
            <a:r>
              <a:rPr lang="en-US" dirty="0"/>
              <a:t>Prototype pattern copies an existing object to create separate new object</a:t>
            </a:r>
          </a:p>
          <a:p>
            <a:pPr lvl="1"/>
            <a:r>
              <a:rPr lang="en-US" dirty="0"/>
              <a:t>Select the true statement from the following statements.</a:t>
            </a:r>
          </a:p>
          <a:p>
            <a:pPr lvl="2"/>
            <a:r>
              <a:rPr lang="en-US" dirty="0"/>
              <a:t>The clone() method provided in the Object class performs deep copy of the object.</a:t>
            </a:r>
          </a:p>
          <a:p>
            <a:pPr lvl="2"/>
            <a:r>
              <a:rPr lang="en-US" dirty="0"/>
              <a:t>The clone() method from Object needs to be overridden to make it public.</a:t>
            </a:r>
          </a:p>
          <a:p>
            <a:pPr lvl="2"/>
            <a:r>
              <a:rPr lang="en-US" dirty="0"/>
              <a:t>The clone() method is declared in Cloneable interface.</a:t>
            </a:r>
          </a:p>
          <a:p>
            <a:pPr lvl="2"/>
            <a:r>
              <a:rPr lang="en-US" dirty="0"/>
              <a:t>We can clone objects of any class in java.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0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99EE-F934-465D-A146-27E88F06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Liskov</a:t>
            </a:r>
            <a:r>
              <a:rPr lang="en-IN" dirty="0"/>
              <a:t> Substitution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3BC2-33B8-4178-89E9-F188E7577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of a superclass shall be replaceable with objects of its subclasses without breaking the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109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42D1-A9DF-4FD2-912F-9098842C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B749E-A200-48E8-8060-3D59188D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  <a:p>
            <a:pPr lvl="1"/>
            <a:r>
              <a:rPr lang="en-US" dirty="0"/>
              <a:t>Why we have to implement Cloneable interface in Prototype design pattern</a:t>
            </a:r>
          </a:p>
          <a:p>
            <a:pPr lvl="2"/>
            <a:r>
              <a:rPr lang="en-US" dirty="0"/>
              <a:t>It is not mandatory and just good practice to implement cloneable!</a:t>
            </a:r>
          </a:p>
          <a:p>
            <a:pPr lvl="2"/>
            <a:r>
              <a:rPr lang="en-US" dirty="0"/>
              <a:t>This interface adds the clone() method which is used to clone the object.</a:t>
            </a:r>
          </a:p>
          <a:p>
            <a:pPr lvl="2"/>
            <a:r>
              <a:rPr lang="en-US" dirty="0"/>
              <a:t>If cloneable interface is not implemented then clone method throws exception.</a:t>
            </a:r>
          </a:p>
          <a:p>
            <a:pPr lvl="2"/>
            <a:r>
              <a:rPr lang="en-US" dirty="0"/>
              <a:t>Cloneable needs to be implemented otherwise code dose not compile.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C11D-A554-4F0C-B8A8-63332B2D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DE43-C940-4544-8BBC-6AD59CBE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Singleton?</a:t>
            </a:r>
          </a:p>
          <a:p>
            <a:pPr lvl="1"/>
            <a:r>
              <a:rPr lang="en-US" dirty="0"/>
              <a:t>A singleton class has only one instance, accessible globally through a single point.</a:t>
            </a:r>
          </a:p>
          <a:p>
            <a:pPr lvl="1"/>
            <a:r>
              <a:rPr lang="en-US" dirty="0"/>
              <a:t>Main problem this pattern solves is to ensure that only a single instance of this class exists.</a:t>
            </a:r>
          </a:p>
          <a:p>
            <a:pPr lvl="1"/>
            <a:r>
              <a:rPr lang="en-US" dirty="0"/>
              <a:t>Any state you add in your singleton becomes apart of “global state” of your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8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51B8-E4B1-4054-8D91-750E316D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A64B-E5E2-4221-B8EB-8EC0F0B4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Singleton</a:t>
            </a:r>
          </a:p>
          <a:p>
            <a:pPr lvl="1"/>
            <a:r>
              <a:rPr lang="en-US" dirty="0"/>
              <a:t>Controlling instance creation</a:t>
            </a:r>
          </a:p>
          <a:p>
            <a:pPr lvl="2"/>
            <a:r>
              <a:rPr lang="en-US" dirty="0"/>
              <a:t>Class constructor(s) must be not be accessible globally</a:t>
            </a:r>
          </a:p>
          <a:p>
            <a:pPr lvl="2"/>
            <a:r>
              <a:rPr lang="en-US" dirty="0"/>
              <a:t>Subclassing /inheritance must not be allowed</a:t>
            </a:r>
          </a:p>
          <a:p>
            <a:pPr lvl="1"/>
            <a:r>
              <a:rPr lang="en-IN" dirty="0"/>
              <a:t>Keeping track of instance</a:t>
            </a:r>
          </a:p>
          <a:p>
            <a:pPr lvl="2"/>
            <a:r>
              <a:rPr lang="en-IN" dirty="0"/>
              <a:t>Class itself is a good place to track the instance</a:t>
            </a:r>
          </a:p>
          <a:p>
            <a:pPr lvl="1"/>
            <a:r>
              <a:rPr lang="en-IN" dirty="0"/>
              <a:t>Giving access to the singleton instance</a:t>
            </a:r>
          </a:p>
          <a:p>
            <a:pPr lvl="2"/>
            <a:r>
              <a:rPr lang="en-IN" dirty="0"/>
              <a:t>A public static method is good choice</a:t>
            </a:r>
          </a:p>
          <a:p>
            <a:pPr lvl="2"/>
            <a:r>
              <a:rPr lang="en-IN" dirty="0"/>
              <a:t>Can expose instance as final public static fields but it wont work for all singleton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16978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C323-109C-4097-ADA4-4D137523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DDE4-6435-4278-8826-98D4C3930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 for implementing a singleton</a:t>
            </a:r>
          </a:p>
          <a:p>
            <a:pPr lvl="1"/>
            <a:r>
              <a:rPr lang="en-US" dirty="0"/>
              <a:t>Early initialization – Eager Singleton</a:t>
            </a:r>
          </a:p>
          <a:p>
            <a:pPr lvl="2"/>
            <a:r>
              <a:rPr lang="en-US" dirty="0"/>
              <a:t>Create singleton as soon as class is loaded</a:t>
            </a:r>
          </a:p>
          <a:p>
            <a:pPr lvl="1"/>
            <a:r>
              <a:rPr lang="en-US" dirty="0"/>
              <a:t>Lazy initialization – Lazy Singleton</a:t>
            </a:r>
          </a:p>
          <a:p>
            <a:pPr lvl="2"/>
            <a:r>
              <a:rPr lang="en-US" dirty="0"/>
              <a:t>Singleton is created when it is first required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6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7810-EB4E-42D8-9267-35C7D1E4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4DBB3-8950-4C2B-A2E9-7FFCD18D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Implementation Considerations</a:t>
            </a:r>
          </a:p>
          <a:p>
            <a:pPr lvl="1"/>
            <a:r>
              <a:rPr lang="en-IN" dirty="0"/>
              <a:t>Early/Eager initialization is the simplest and preferred way.</a:t>
            </a:r>
          </a:p>
          <a:p>
            <a:pPr lvl="1"/>
            <a:r>
              <a:rPr lang="en-IN" dirty="0"/>
              <a:t>The classic singleton pattern implementation uses double check locking and volatile field.</a:t>
            </a:r>
          </a:p>
          <a:p>
            <a:pPr lvl="1"/>
            <a:r>
              <a:rPr lang="en-IN" dirty="0"/>
              <a:t>The lazy initialization holder idiom provides best of both worlds, you don’t deal with synchronization issues directly and is easy to implement.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0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750E-FDD0-4480-96A6-9662A590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47CDA-A591-4B09-B24F-83C64B16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Considerations</a:t>
            </a:r>
          </a:p>
          <a:p>
            <a:pPr lvl="1"/>
            <a:r>
              <a:rPr lang="en-IN" dirty="0"/>
              <a:t>Singleton creation does not need any parameters. If you find yourself in need of support for constructor arguments, you need a simple factory or factory method pattern instead.</a:t>
            </a:r>
          </a:p>
        </p:txBody>
      </p:sp>
    </p:spTree>
    <p:extLst>
      <p:ext uri="{BB962C8B-B14F-4D97-AF65-F5344CB8AC3E}">
        <p14:creationId xmlns:p14="http://schemas.microsoft.com/office/powerpoint/2010/main" val="28710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E5A4-9D75-4791-92C5-CCC24A00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0F88-83A0-45B6-85D1-88C29CA0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Example of a Singleton Pattern</a:t>
            </a:r>
          </a:p>
          <a:p>
            <a:pPr lvl="1"/>
            <a:r>
              <a:rPr lang="en-IN" dirty="0" err="1"/>
              <a:t>Java.lang.Runtime</a:t>
            </a:r>
            <a:r>
              <a:rPr lang="en-IN" dirty="0"/>
              <a:t> class in standard Java API is a singleton.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4D3EC-D1C5-4114-8656-778E4E13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8" y="3001885"/>
            <a:ext cx="6482133" cy="34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55F8-3F16-4A57-A483-CE8BF636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466-E98F-4FC9-A7F2-E5D4BD96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Singleton pattern can deceive you about true dependencies! Since you are globally accessible its easy to miss dependencies.</a:t>
            </a:r>
          </a:p>
          <a:p>
            <a:r>
              <a:rPr lang="en-IN" dirty="0"/>
              <a:t>They are hard to unit test. You cannot easily mock the instance that is returned.</a:t>
            </a:r>
          </a:p>
          <a:p>
            <a:r>
              <a:rPr lang="en-IN" dirty="0"/>
              <a:t>Most common way to implement singletons in Java is through static variables and they are held per class loader and not per JVM. So they may not be truly singleton.</a:t>
            </a:r>
          </a:p>
        </p:txBody>
      </p:sp>
    </p:spTree>
    <p:extLst>
      <p:ext uri="{BB962C8B-B14F-4D97-AF65-F5344CB8AC3E}">
        <p14:creationId xmlns:p14="http://schemas.microsoft.com/office/powerpoint/2010/main" val="7173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782C-91CD-4B83-98D9-B6058E62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BC6D-0D58-4180-9177-BE72E5B8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  <a:p>
            <a:pPr lvl="1"/>
            <a:r>
              <a:rPr lang="en-IN" dirty="0"/>
              <a:t>What is Eager singleton?</a:t>
            </a:r>
          </a:p>
          <a:p>
            <a:pPr lvl="2"/>
            <a:r>
              <a:rPr lang="en-IN" dirty="0"/>
              <a:t>In eager singleton implementation the singleton instance is created as soon the singleton class is referenced.</a:t>
            </a:r>
          </a:p>
          <a:p>
            <a:pPr lvl="2"/>
            <a:r>
              <a:rPr lang="en-IN" dirty="0"/>
              <a:t>In eager singleton implementation the singleton instance is created when some code calls </a:t>
            </a:r>
            <a:r>
              <a:rPr lang="en-IN" dirty="0" err="1"/>
              <a:t>getInstance</a:t>
            </a:r>
            <a:r>
              <a:rPr lang="en-IN" dirty="0"/>
              <a:t>() method.</a:t>
            </a:r>
          </a:p>
          <a:p>
            <a:pPr lvl="2"/>
            <a:r>
              <a:rPr lang="en-IN" dirty="0"/>
              <a:t>In eager singleton implementation the singleton instance is created as soon as JVM process starts.</a:t>
            </a:r>
          </a:p>
          <a:p>
            <a:pPr lvl="2"/>
            <a:r>
              <a:rPr lang="en-IN" dirty="0"/>
              <a:t>In eager singleton implementation the singleton instance is created when an instance method is called on singleton reference.</a:t>
            </a:r>
          </a:p>
        </p:txBody>
      </p:sp>
    </p:spTree>
    <p:extLst>
      <p:ext uri="{BB962C8B-B14F-4D97-AF65-F5344CB8AC3E}">
        <p14:creationId xmlns:p14="http://schemas.microsoft.com/office/powerpoint/2010/main" val="881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BC98-938D-4665-AE69-CC1597BE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AA526-0B61-4A28-BDA3-4B705DAAD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  <a:p>
            <a:pPr lvl="1"/>
            <a:r>
              <a:rPr lang="en-IN" dirty="0"/>
              <a:t>What is double check locking that is used by lazy singleton implementation?</a:t>
            </a:r>
          </a:p>
          <a:p>
            <a:pPr lvl="2"/>
            <a:r>
              <a:rPr lang="en-IN" dirty="0"/>
              <a:t>Double check locking means we use two synchronization blocks, one inside another. We also use volatile keyword to declare reference.</a:t>
            </a:r>
          </a:p>
          <a:p>
            <a:pPr lvl="2"/>
            <a:r>
              <a:rPr lang="en-IN" dirty="0"/>
              <a:t>We check twice for the singleton reference to be null, once before synchronization block and then inside the synchronization block and we have to make sure the reference is volatile.</a:t>
            </a:r>
          </a:p>
          <a:p>
            <a:pPr lvl="2"/>
            <a:r>
              <a:rPr lang="en-IN" dirty="0"/>
              <a:t>Two separate locks are declared in the singleton class and we have to ensure both locks are locked to create singleton instance.</a:t>
            </a:r>
          </a:p>
          <a:p>
            <a:pPr lvl="2"/>
            <a:r>
              <a:rPr lang="en-IN" dirty="0"/>
              <a:t>We call </a:t>
            </a:r>
            <a:r>
              <a:rPr lang="en-IN" dirty="0" err="1"/>
              <a:t>getInstacen</a:t>
            </a:r>
            <a:r>
              <a:rPr lang="en-IN" dirty="0"/>
              <a:t>() method twice and check the return value.</a:t>
            </a:r>
          </a:p>
        </p:txBody>
      </p:sp>
    </p:spTree>
    <p:extLst>
      <p:ext uri="{BB962C8B-B14F-4D97-AF65-F5344CB8AC3E}">
        <p14:creationId xmlns:p14="http://schemas.microsoft.com/office/powerpoint/2010/main" val="35877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AB63-B055-47EB-8DC1-59D50F35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E4D8-FCE6-4C93-B80A-E39F79986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Clients should not be forced to depend upon interfaces that they do not use.</a:t>
            </a:r>
          </a:p>
          <a:p>
            <a:pPr lvl="1"/>
            <a:r>
              <a:rPr lang="en-IN" dirty="0"/>
              <a:t>This is also known as interface pollutions(Large and unrelated methods)</a:t>
            </a:r>
          </a:p>
          <a:p>
            <a:pPr lvl="2"/>
            <a:r>
              <a:rPr lang="en-IN" dirty="0"/>
              <a:t>Classes have empty method implementations</a:t>
            </a:r>
          </a:p>
          <a:p>
            <a:pPr lvl="2"/>
            <a:r>
              <a:rPr lang="en-IN" dirty="0"/>
              <a:t>Method implementations return null or default/dummy values. </a:t>
            </a:r>
          </a:p>
          <a:p>
            <a:r>
              <a:rPr lang="en-IN" dirty="0"/>
              <a:t>Write Highly Cohesive Interfaces.</a:t>
            </a:r>
          </a:p>
        </p:txBody>
      </p:sp>
    </p:spTree>
    <p:extLst>
      <p:ext uri="{BB962C8B-B14F-4D97-AF65-F5344CB8AC3E}">
        <p14:creationId xmlns:p14="http://schemas.microsoft.com/office/powerpoint/2010/main" val="27039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D666-C3D9-4224-A4F3-C78BBC8F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Structural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8E446-9B2A-4EC0-AD2E-0BF903D1E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  <a:p>
            <a:r>
              <a:rPr lang="en-IN" dirty="0"/>
              <a:t>Bridge</a:t>
            </a:r>
          </a:p>
          <a:p>
            <a:r>
              <a:rPr lang="en-IN" dirty="0"/>
              <a:t>Decorator</a:t>
            </a:r>
          </a:p>
          <a:p>
            <a:r>
              <a:rPr lang="en-IN" dirty="0"/>
              <a:t>Composite</a:t>
            </a:r>
          </a:p>
          <a:p>
            <a:r>
              <a:rPr lang="en-IN" dirty="0"/>
              <a:t>Façade</a:t>
            </a:r>
          </a:p>
          <a:p>
            <a:r>
              <a:rPr lang="en-IN" dirty="0"/>
              <a:t>Flyweight</a:t>
            </a:r>
          </a:p>
          <a:p>
            <a:r>
              <a:rPr lang="en-IN" dirty="0"/>
              <a:t>Proxy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31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0C15-8EDC-493F-9E1D-6F6FFCFE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Adapter(aka Wrapper)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CAFB-0D69-4300-9A58-22BE6145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Adapter?</a:t>
            </a:r>
          </a:p>
          <a:p>
            <a:pPr lvl="1"/>
            <a:r>
              <a:rPr lang="en-IN" dirty="0"/>
              <a:t>We have an existing object which provides the functionality that client needs. But client cone cant use this object because it expects and object with different interface.</a:t>
            </a:r>
          </a:p>
          <a:p>
            <a:pPr lvl="1"/>
            <a:r>
              <a:rPr lang="en-IN" dirty="0"/>
              <a:t>Using adapter design pattern we make this existing object work with client by adapting the object to client’s expected interface.</a:t>
            </a:r>
          </a:p>
          <a:p>
            <a:pPr lvl="1"/>
            <a:r>
              <a:rPr lang="en-IN" dirty="0"/>
              <a:t>This pattern is also called as wrapper as its ”wraps” existing object.</a:t>
            </a:r>
          </a:p>
        </p:txBody>
      </p:sp>
    </p:spTree>
    <p:extLst>
      <p:ext uri="{BB962C8B-B14F-4D97-AF65-F5344CB8AC3E}">
        <p14:creationId xmlns:p14="http://schemas.microsoft.com/office/powerpoint/2010/main" val="7690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39E6-38A3-4EB7-A7CA-918687C6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 – Class Adapter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5AF37-8C62-4DE6-952E-D37F1CA4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999" y="1825625"/>
            <a:ext cx="8684001" cy="4351338"/>
          </a:xfrm>
        </p:spPr>
      </p:pic>
    </p:spTree>
    <p:extLst>
      <p:ext uri="{BB962C8B-B14F-4D97-AF65-F5344CB8AC3E}">
        <p14:creationId xmlns:p14="http://schemas.microsoft.com/office/powerpoint/2010/main" val="429376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1BFD-78C1-4CF2-B2F5-3C79724E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 – Class Adapter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DB64E-FB95-43A1-8B1C-25CC2BC2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531" y="1825625"/>
            <a:ext cx="9980937" cy="4351338"/>
          </a:xfrm>
        </p:spPr>
      </p:pic>
    </p:spTree>
    <p:extLst>
      <p:ext uri="{BB962C8B-B14F-4D97-AF65-F5344CB8AC3E}">
        <p14:creationId xmlns:p14="http://schemas.microsoft.com/office/powerpoint/2010/main" val="15495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06A0-8AB1-49CE-A65D-A7A4DCB9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 – Object Adapter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72D9D-6953-4674-BB35-BFCBA3BF0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740" y="1825625"/>
            <a:ext cx="7954520" cy="4351338"/>
          </a:xfrm>
        </p:spPr>
      </p:pic>
    </p:spTree>
    <p:extLst>
      <p:ext uri="{BB962C8B-B14F-4D97-AF65-F5344CB8AC3E}">
        <p14:creationId xmlns:p14="http://schemas.microsoft.com/office/powerpoint/2010/main" val="7637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70CB-A0CA-4A6B-9E7E-70F4F582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 – Object Adapter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72F04-CFC6-46DB-ADC4-01133E2BB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395" y="1825625"/>
            <a:ext cx="9711210" cy="4351338"/>
          </a:xfrm>
        </p:spPr>
      </p:pic>
    </p:spTree>
    <p:extLst>
      <p:ext uri="{BB962C8B-B14F-4D97-AF65-F5344CB8AC3E}">
        <p14:creationId xmlns:p14="http://schemas.microsoft.com/office/powerpoint/2010/main" val="11552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BED6-96DC-4DEE-9C2D-6B7330FE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BF43-02A5-4014-9A3E-97DF6BC05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 an Adapter</a:t>
            </a:r>
          </a:p>
          <a:p>
            <a:pPr lvl="1"/>
            <a:r>
              <a:rPr lang="en-IN" dirty="0"/>
              <a:t>We start by creating a class for Adapter</a:t>
            </a:r>
          </a:p>
          <a:p>
            <a:pPr lvl="2"/>
            <a:r>
              <a:rPr lang="en-IN" dirty="0"/>
              <a:t>Adapter must implement the interface expected by client.</a:t>
            </a:r>
          </a:p>
          <a:p>
            <a:pPr lvl="2"/>
            <a:r>
              <a:rPr lang="en-IN" dirty="0"/>
              <a:t>First we are going to try out a class adapter by also extending from our existing class.</a:t>
            </a:r>
          </a:p>
          <a:p>
            <a:pPr lvl="2"/>
            <a:r>
              <a:rPr lang="en-IN" dirty="0"/>
              <a:t>In the class adapter implementation we are simply going to forward the method to another method inherited from </a:t>
            </a:r>
            <a:r>
              <a:rPr lang="en-IN" dirty="0" err="1"/>
              <a:t>adaptee</a:t>
            </a:r>
            <a:r>
              <a:rPr lang="en-IN" dirty="0"/>
              <a:t>.</a:t>
            </a:r>
          </a:p>
          <a:p>
            <a:pPr lvl="2"/>
            <a:r>
              <a:rPr lang="en-IN" dirty="0"/>
              <a:t>Next for object adapter , we are only going to implement target interface and accept </a:t>
            </a:r>
            <a:r>
              <a:rPr lang="en-IN" dirty="0" err="1"/>
              <a:t>adaptee</a:t>
            </a:r>
            <a:r>
              <a:rPr lang="en-IN" dirty="0"/>
              <a:t> as constructor argument in adapter i.e. make use of composition.</a:t>
            </a:r>
          </a:p>
          <a:p>
            <a:pPr lvl="1"/>
            <a:r>
              <a:rPr lang="en-IN" dirty="0"/>
              <a:t>An object adapter should take </a:t>
            </a:r>
            <a:r>
              <a:rPr lang="en-IN" dirty="0" err="1"/>
              <a:t>adaptee</a:t>
            </a:r>
            <a:r>
              <a:rPr lang="en-IN" dirty="0"/>
              <a:t> as an argument in constructor or as less preferred solution, you can instantiate it in the constructor thus tightly coupling with a specific </a:t>
            </a:r>
            <a:r>
              <a:rPr lang="en-IN" dirty="0" err="1"/>
              <a:t>adaptee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2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232C-2609-4217-A19E-DB39703B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UML – Class Adapter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1F964-AA7D-4ECF-85CA-949658BD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719" y="1825625"/>
            <a:ext cx="9450562" cy="4351338"/>
          </a:xfrm>
        </p:spPr>
      </p:pic>
    </p:spTree>
    <p:extLst>
      <p:ext uri="{BB962C8B-B14F-4D97-AF65-F5344CB8AC3E}">
        <p14:creationId xmlns:p14="http://schemas.microsoft.com/office/powerpoint/2010/main" val="23140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E770-ECDA-4C7A-B029-8A991DE3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UML (Object Adapter)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671C7-E264-4CD7-82BC-DB9637827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301" y="1825625"/>
            <a:ext cx="8197397" cy="4351338"/>
          </a:xfrm>
        </p:spPr>
      </p:pic>
    </p:spTree>
    <p:extLst>
      <p:ext uri="{BB962C8B-B14F-4D97-AF65-F5344CB8AC3E}">
        <p14:creationId xmlns:p14="http://schemas.microsoft.com/office/powerpoint/2010/main" val="351384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26A5-FF71-4AFA-BE56-35D029CF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FDFF-AF7B-4FB4-BA1B-2F972BD85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Implementation Considerations</a:t>
            </a:r>
          </a:p>
          <a:p>
            <a:pPr lvl="1"/>
            <a:r>
              <a:rPr lang="en-IN" dirty="0"/>
              <a:t>How much work the adapter does depends upon the differences between target interface and object being adapted. </a:t>
            </a:r>
          </a:p>
          <a:p>
            <a:pPr lvl="1"/>
            <a:r>
              <a:rPr lang="en-IN" dirty="0"/>
              <a:t>If method  arguments are same or similar adapter has very less work to do.</a:t>
            </a:r>
          </a:p>
        </p:txBody>
      </p:sp>
    </p:spTree>
    <p:extLst>
      <p:ext uri="{BB962C8B-B14F-4D97-AF65-F5344CB8AC3E}">
        <p14:creationId xmlns:p14="http://schemas.microsoft.com/office/powerpoint/2010/main" val="333252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1EE3-A10F-4AE9-A655-8969C056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 Inversion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ECB2-9182-4F20-A382-DF2AE6E6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Part 1 : High level modules should not depend upon low level modules. Both should depend upon abstractions.</a:t>
            </a:r>
          </a:p>
          <a:p>
            <a:r>
              <a:rPr lang="en-IN" dirty="0"/>
              <a:t>Part 2 : Abstractions should not depend upon details. Details should depend upon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73230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EA07-F083-4D44-B3B1-6DD4EC33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4B1C-5356-4759-B182-D02670A5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java a “class adapter” may not be possible if both target and </a:t>
            </a:r>
            <a:r>
              <a:rPr lang="en-IN" dirty="0" err="1"/>
              <a:t>adaptee</a:t>
            </a:r>
            <a:r>
              <a:rPr lang="en-IN" dirty="0"/>
              <a:t> are concrete classes. In such cases the object adapter is the only solution. Also since there is not private inheritance in java its better to stick with object adapter.</a:t>
            </a:r>
          </a:p>
          <a:p>
            <a:r>
              <a:rPr lang="en-IN" dirty="0"/>
              <a:t>A class adapter is also called as a two way adapter, since it can stand in for both the target interface and for the </a:t>
            </a:r>
            <a:r>
              <a:rPr lang="en-IN" dirty="0" err="1"/>
              <a:t>adaptee</a:t>
            </a:r>
            <a:r>
              <a:rPr lang="en-IN" dirty="0"/>
              <a:t>. That is we can use object of adapter where either target interface is expected as well as and </a:t>
            </a:r>
            <a:r>
              <a:rPr lang="en-IN" dirty="0" err="1"/>
              <a:t>adaptee</a:t>
            </a:r>
            <a:r>
              <a:rPr lang="en-IN" dirty="0"/>
              <a:t> object is expected.</a:t>
            </a:r>
          </a:p>
        </p:txBody>
      </p:sp>
    </p:spTree>
    <p:extLst>
      <p:ext uri="{BB962C8B-B14F-4D97-AF65-F5344CB8AC3E}">
        <p14:creationId xmlns:p14="http://schemas.microsoft.com/office/powerpoint/2010/main" val="15366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5F4-9027-44EE-8EEA-E1E8A9A3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BEB73-FD00-4D2F-865D-DAA50567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Examples of an Adapter</a:t>
            </a:r>
          </a:p>
          <a:p>
            <a:pPr lvl="1"/>
            <a:r>
              <a:rPr lang="en-IN" dirty="0"/>
              <a:t>The </a:t>
            </a:r>
            <a:r>
              <a:rPr lang="en-IN" dirty="0" err="1"/>
              <a:t>java.io.InputStreamReader</a:t>
            </a:r>
            <a:r>
              <a:rPr lang="en-IN" dirty="0"/>
              <a:t> and </a:t>
            </a:r>
            <a:r>
              <a:rPr lang="en-IN" dirty="0" err="1"/>
              <a:t>OutputStreamWriter</a:t>
            </a:r>
            <a:r>
              <a:rPr lang="en-IN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33294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4E77-391C-468C-8F1A-AB4B5489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3F92-E7AD-4601-8FD8-C1341FCAE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Pitfalls</a:t>
            </a:r>
          </a:p>
          <a:p>
            <a:pPr lvl="1"/>
            <a:r>
              <a:rPr lang="en-IN" dirty="0"/>
              <a:t>Using target interface and </a:t>
            </a:r>
            <a:r>
              <a:rPr lang="en-IN" dirty="0" err="1"/>
              <a:t>adaptee</a:t>
            </a:r>
            <a:r>
              <a:rPr lang="en-IN" dirty="0"/>
              <a:t> class to extend our adapter we can create a class adapter in java.</a:t>
            </a:r>
          </a:p>
          <a:p>
            <a:pPr lvl="1"/>
            <a:r>
              <a:rPr lang="en-IN" dirty="0"/>
              <a:t>However it create an object which exposes unrelated methods in parts of your code, polluting it.</a:t>
            </a:r>
          </a:p>
          <a:p>
            <a:pPr lvl="1"/>
            <a:r>
              <a:rPr lang="en-IN" dirty="0"/>
              <a:t>Avoid class adapters.</a:t>
            </a:r>
          </a:p>
        </p:txBody>
      </p:sp>
    </p:spTree>
    <p:extLst>
      <p:ext uri="{BB962C8B-B14F-4D97-AF65-F5344CB8AC3E}">
        <p14:creationId xmlns:p14="http://schemas.microsoft.com/office/powerpoint/2010/main" val="37107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808C-DD0D-4147-821F-9E3ADD8A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AA40-116B-40AE-ADF7-D259925D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  <a:p>
            <a:pPr lvl="1"/>
            <a:r>
              <a:rPr lang="en-IN" dirty="0"/>
              <a:t>Which one of the following scenarios is most suitable for using Adapter design pattern?</a:t>
            </a:r>
          </a:p>
          <a:p>
            <a:pPr lvl="2"/>
            <a:r>
              <a:rPr lang="en-IN" dirty="0"/>
              <a:t>We want to add new functionality to a class without modifying original code.</a:t>
            </a:r>
          </a:p>
          <a:p>
            <a:pPr lvl="2"/>
            <a:r>
              <a:rPr lang="en-IN" dirty="0"/>
              <a:t>We have existing object the provide needed functionality but client code needs expects different interface.</a:t>
            </a:r>
          </a:p>
          <a:p>
            <a:pPr lvl="2"/>
            <a:r>
              <a:rPr lang="en-IN" dirty="0"/>
              <a:t>We want to hide our real object for client.</a:t>
            </a:r>
          </a:p>
          <a:p>
            <a:pPr lvl="2"/>
            <a:r>
              <a:rPr lang="en-IN" dirty="0"/>
              <a:t>When we want to intercept method calls for logging and </a:t>
            </a:r>
            <a:r>
              <a:rPr lang="en-IN" dirty="0" err="1"/>
              <a:t>authantication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46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4DB3-EEA6-4AEC-B608-5609C428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CA917-99D6-47BE-A9DC-74547D65C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  <a:p>
            <a:pPr lvl="1"/>
            <a:r>
              <a:rPr lang="en-IN" dirty="0"/>
              <a:t>Which one of the following is not </a:t>
            </a:r>
            <a:r>
              <a:rPr lang="en-IN" dirty="0" err="1"/>
              <a:t>NOT</a:t>
            </a:r>
            <a:r>
              <a:rPr lang="en-IN" dirty="0"/>
              <a:t> a type of adapter in Adapter Design Pattern?</a:t>
            </a:r>
          </a:p>
          <a:p>
            <a:pPr lvl="2"/>
            <a:r>
              <a:rPr lang="en-IN" dirty="0"/>
              <a:t>Class Adapter</a:t>
            </a:r>
          </a:p>
          <a:p>
            <a:pPr lvl="2"/>
            <a:r>
              <a:rPr lang="en-IN" dirty="0"/>
              <a:t>Java Adapter</a:t>
            </a:r>
          </a:p>
          <a:p>
            <a:pPr lvl="2"/>
            <a:r>
              <a:rPr lang="en-IN" dirty="0"/>
              <a:t>Object Adapter</a:t>
            </a:r>
          </a:p>
        </p:txBody>
      </p:sp>
    </p:spTree>
    <p:extLst>
      <p:ext uri="{BB962C8B-B14F-4D97-AF65-F5344CB8AC3E}">
        <p14:creationId xmlns:p14="http://schemas.microsoft.com/office/powerpoint/2010/main" val="91622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CE2386-31C2-439B-B19E-6B3E9460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0E30E-8091-46CB-8C9B-C09B3A67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Decorator?</a:t>
            </a:r>
          </a:p>
          <a:p>
            <a:pPr lvl="1"/>
            <a:r>
              <a:rPr lang="en-IN" dirty="0"/>
              <a:t>When we want to enhance behaviour of our existing object dynamically as and when required then we can use decorator design pattern.</a:t>
            </a:r>
          </a:p>
          <a:p>
            <a:pPr lvl="1"/>
            <a:r>
              <a:rPr lang="en-IN" dirty="0"/>
              <a:t>Decorator wraps an object within itself and provides same interface as the wrapped object. So the client of original object doesn’t need to change.</a:t>
            </a:r>
          </a:p>
          <a:p>
            <a:pPr lvl="1"/>
            <a:r>
              <a:rPr lang="en-IN" dirty="0"/>
              <a:t>A decorator provides alternative to subclassing for extending functionality of existing classes.</a:t>
            </a:r>
          </a:p>
        </p:txBody>
      </p:sp>
    </p:spTree>
    <p:extLst>
      <p:ext uri="{BB962C8B-B14F-4D97-AF65-F5344CB8AC3E}">
        <p14:creationId xmlns:p14="http://schemas.microsoft.com/office/powerpoint/2010/main" val="3594971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93C1-F29A-4239-9EC1-891F8F58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F0F25-91CE-4236-AF29-68BBEC7FC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524" y="1906056"/>
            <a:ext cx="9780952" cy="4190476"/>
          </a:xfrm>
        </p:spPr>
      </p:pic>
    </p:spTree>
    <p:extLst>
      <p:ext uri="{BB962C8B-B14F-4D97-AF65-F5344CB8AC3E}">
        <p14:creationId xmlns:p14="http://schemas.microsoft.com/office/powerpoint/2010/main" val="4168782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A642-8716-479D-B11F-E930EF92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5D6F-7057-4637-9AC3-389170CB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 a Decorator</a:t>
            </a:r>
          </a:p>
          <a:p>
            <a:pPr lvl="1"/>
            <a:r>
              <a:rPr lang="en-IN" dirty="0"/>
              <a:t>We start with our component</a:t>
            </a:r>
          </a:p>
          <a:p>
            <a:pPr lvl="2"/>
            <a:r>
              <a:rPr lang="en-IN" dirty="0"/>
              <a:t>Component defines interface needed or already used by client.</a:t>
            </a:r>
          </a:p>
          <a:p>
            <a:pPr lvl="2"/>
            <a:r>
              <a:rPr lang="en-IN" dirty="0"/>
              <a:t>Concrete component implements the component.</a:t>
            </a:r>
          </a:p>
          <a:p>
            <a:pPr lvl="2"/>
            <a:r>
              <a:rPr lang="en-IN" dirty="0"/>
              <a:t>We define our decorator. Decorator implements components and also needs reference to concrete component.</a:t>
            </a:r>
          </a:p>
          <a:p>
            <a:pPr lvl="2"/>
            <a:r>
              <a:rPr lang="en-IN" dirty="0"/>
              <a:t>In decorator methods we provide additional behaviour on top the provided by concrete component instance.</a:t>
            </a:r>
          </a:p>
          <a:p>
            <a:pPr lvl="2"/>
            <a:r>
              <a:rPr lang="en-IN" dirty="0"/>
              <a:t>Decorator can be abstract as well &amp; depend on subclasses to provide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3294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14BC-8440-4D26-A825-A2DAC3C4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DE229-5096-4FDD-947C-15CA79FA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333" y="1915579"/>
            <a:ext cx="7933333" cy="4171429"/>
          </a:xfrm>
        </p:spPr>
      </p:pic>
    </p:spTree>
    <p:extLst>
      <p:ext uri="{BB962C8B-B14F-4D97-AF65-F5344CB8AC3E}">
        <p14:creationId xmlns:p14="http://schemas.microsoft.com/office/powerpoint/2010/main" val="23768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42B6-1658-42D0-8A86-5F2C57F1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7B95A-9A11-4841-8AF9-04257A9E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Implementation Considerations</a:t>
            </a:r>
          </a:p>
          <a:p>
            <a:pPr lvl="1"/>
            <a:r>
              <a:rPr lang="en-IN" dirty="0"/>
              <a:t>Since we have decorators and concrete class extending from common component , avoid large state in this base class as decorators may not need all that state.</a:t>
            </a:r>
          </a:p>
          <a:p>
            <a:pPr lvl="1"/>
            <a:r>
              <a:rPr lang="en-IN" dirty="0"/>
              <a:t>Pay attention to equals and </a:t>
            </a:r>
            <a:r>
              <a:rPr lang="en-IN" dirty="0" err="1"/>
              <a:t>hashCode</a:t>
            </a:r>
            <a:r>
              <a:rPr lang="en-IN" dirty="0"/>
              <a:t> methods of decorator. When using decorators, you have to decide if decorated object is equal to same instance without decorator.</a:t>
            </a:r>
          </a:p>
          <a:p>
            <a:pPr lvl="1"/>
            <a:r>
              <a:rPr lang="en-IN" dirty="0"/>
              <a:t>Decorator supports recursive composition and so this pattern lends itself to creation of lots of small objects that add “just a little bit” functionality. Code using these objects becomes difficult to debug.</a:t>
            </a:r>
          </a:p>
        </p:txBody>
      </p:sp>
    </p:spTree>
    <p:extLst>
      <p:ext uri="{BB962C8B-B14F-4D97-AF65-F5344CB8AC3E}">
        <p14:creationId xmlns:p14="http://schemas.microsoft.com/office/powerpoint/2010/main" val="140969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2DC-0A9E-472F-B844-E9FF7790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12BB-27DF-4ECE-9A23-3C9CAFDB0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Creational Design Pattern</a:t>
            </a:r>
          </a:p>
          <a:p>
            <a:pPr lvl="1"/>
            <a:r>
              <a:rPr lang="en-IN" dirty="0"/>
              <a:t>Creational patterns deal with the process of creation of objects of classes.</a:t>
            </a:r>
          </a:p>
          <a:p>
            <a:r>
              <a:rPr lang="en-IN" dirty="0"/>
              <a:t>Structural Design Pattern</a:t>
            </a:r>
          </a:p>
          <a:p>
            <a:pPr lvl="1"/>
            <a:r>
              <a:rPr lang="en-IN" dirty="0"/>
              <a:t>Structural patterns deal with how classes and objects are arranged or composed.</a:t>
            </a:r>
          </a:p>
          <a:p>
            <a:r>
              <a:rPr lang="en-IN" dirty="0"/>
              <a:t>Behavioural Design Pattern</a:t>
            </a:r>
          </a:p>
          <a:p>
            <a:pPr lvl="1"/>
            <a:r>
              <a:rPr lang="en-IN" dirty="0"/>
              <a:t>Behavioural Design Patterns describe how classes and objects interact and communicate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3590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BE17-3A07-4CDD-86F5-154F346E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47042-EB29-4B50-9513-009C920E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Considerations</a:t>
            </a:r>
          </a:p>
          <a:p>
            <a:pPr lvl="1"/>
            <a:r>
              <a:rPr lang="en-IN" dirty="0"/>
              <a:t>Decorators are more flexible and powerful than inheritance.</a:t>
            </a:r>
          </a:p>
          <a:p>
            <a:pPr lvl="1"/>
            <a:r>
              <a:rPr lang="en-IN" dirty="0"/>
              <a:t>Inheritance is static by definition but decorators allow you to dynamically compose behaviour using objects at runtime.</a:t>
            </a:r>
          </a:p>
          <a:p>
            <a:pPr lvl="1"/>
            <a:r>
              <a:rPr lang="en-IN" dirty="0"/>
              <a:t>Decorators should act like additional skin over your object. They should add helpful small behaviours to objects original behaviour. Do not change the meaning of operations.</a:t>
            </a:r>
          </a:p>
        </p:txBody>
      </p:sp>
    </p:spTree>
    <p:extLst>
      <p:ext uri="{BB962C8B-B14F-4D97-AF65-F5344CB8AC3E}">
        <p14:creationId xmlns:p14="http://schemas.microsoft.com/office/powerpoint/2010/main" val="366918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DC23-EDED-40FA-B5C8-F29A21C2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C573A-BF19-450F-9C8D-6FE3A79C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Example of Decorator</a:t>
            </a:r>
          </a:p>
          <a:p>
            <a:pPr lvl="1"/>
            <a:r>
              <a:rPr lang="en-IN" dirty="0"/>
              <a:t>Classes in java  I.O packages are great examples of decorator pattern.</a:t>
            </a:r>
          </a:p>
          <a:p>
            <a:pPr lvl="1"/>
            <a:r>
              <a:rPr lang="en-IN" dirty="0"/>
              <a:t>For example </a:t>
            </a:r>
            <a:r>
              <a:rPr lang="en-IN" dirty="0" err="1"/>
              <a:t>java.io.BufferedOutputStream</a:t>
            </a:r>
            <a:r>
              <a:rPr lang="en-IN" dirty="0"/>
              <a:t> class decorates any </a:t>
            </a:r>
            <a:r>
              <a:rPr lang="en-IN" dirty="0" err="1"/>
              <a:t>java.io.OutputStream</a:t>
            </a:r>
            <a:r>
              <a:rPr lang="en-IN" dirty="0"/>
              <a:t> object and adds buffering to file writing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3709976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472E-FE47-406D-B894-6FB9CD21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AF62-AC78-459D-89F2-B99C6A13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Pitfalls</a:t>
            </a:r>
          </a:p>
          <a:p>
            <a:pPr lvl="1"/>
            <a:r>
              <a:rPr lang="en-IN" dirty="0"/>
              <a:t>Often result in large number of classes being added to system, Where each class adds small amount of functionality.</a:t>
            </a:r>
          </a:p>
          <a:p>
            <a:pPr lvl="1"/>
            <a:r>
              <a:rPr lang="en-IN" dirty="0"/>
              <a:t>Sometimes new comers will start using it as a replacement of inheritance in every scenario. Think of decorators as a thin skin existing objects.</a:t>
            </a:r>
          </a:p>
        </p:txBody>
      </p:sp>
    </p:spTree>
    <p:extLst>
      <p:ext uri="{BB962C8B-B14F-4D97-AF65-F5344CB8AC3E}">
        <p14:creationId xmlns:p14="http://schemas.microsoft.com/office/powerpoint/2010/main" val="1974344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E395E-C352-4AE8-BEEF-AC687EC9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ABA2-5140-4BBE-A7B0-D3A367457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Quiz</a:t>
            </a:r>
          </a:p>
          <a:p>
            <a:pPr lvl="1"/>
            <a:r>
              <a:rPr lang="en-US" dirty="0"/>
              <a:t>What is the fundamental purpose behind using Decorator design pattern?</a:t>
            </a:r>
          </a:p>
          <a:p>
            <a:pPr lvl="2"/>
            <a:r>
              <a:rPr lang="en-US" dirty="0"/>
              <a:t>It allows us to adapt existing object to a new interface expected by the client code.</a:t>
            </a:r>
          </a:p>
          <a:p>
            <a:pPr lvl="2"/>
            <a:r>
              <a:rPr lang="en-US" dirty="0"/>
              <a:t>Add new functionality on top of what is provided by existing object.</a:t>
            </a:r>
          </a:p>
          <a:p>
            <a:pPr lvl="2"/>
            <a:r>
              <a:rPr lang="en-US" dirty="0"/>
              <a:t>To completely change the functionality of existing object.</a:t>
            </a:r>
          </a:p>
          <a:p>
            <a:pPr lvl="2"/>
            <a:r>
              <a:rPr lang="en-US" dirty="0"/>
              <a:t>Provide decorative formatting to objects textual representation.</a:t>
            </a:r>
          </a:p>
          <a:p>
            <a:pPr lvl="1"/>
            <a:r>
              <a:rPr lang="en-US" dirty="0"/>
              <a:t>Decorators allows recursive composition. What exactly dose “Recursive composition” means in this context?</a:t>
            </a:r>
          </a:p>
          <a:p>
            <a:pPr lvl="2"/>
            <a:r>
              <a:rPr lang="en-US" dirty="0"/>
              <a:t>It means , a decorator can be composed with/wrap another decorator written for same object which in turn can also wrap another decorator and so on.</a:t>
            </a:r>
          </a:p>
          <a:p>
            <a:pPr lvl="2"/>
            <a:r>
              <a:rPr lang="en-US" dirty="0"/>
              <a:t>All decorator methods can be called recursively.</a:t>
            </a:r>
          </a:p>
          <a:p>
            <a:pPr lvl="2"/>
            <a:r>
              <a:rPr lang="en-US" dirty="0"/>
              <a:t>The decorators call recursive methods on the original object.</a:t>
            </a:r>
          </a:p>
          <a:p>
            <a:pPr lvl="2"/>
            <a:r>
              <a:rPr lang="en-US" dirty="0"/>
              <a:t>Its simply a single decorator containing the original object via composition. We cant compose a decorator with another decorator.</a:t>
            </a:r>
          </a:p>
        </p:txBody>
      </p:sp>
    </p:spTree>
    <p:extLst>
      <p:ext uri="{BB962C8B-B14F-4D97-AF65-F5344CB8AC3E}">
        <p14:creationId xmlns:p14="http://schemas.microsoft.com/office/powerpoint/2010/main" val="3573692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6331-F93A-4E56-AE42-F082462E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B36C9-D3DD-4EBE-BDB5-6EE5A1D48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  <a:p>
            <a:pPr lvl="1"/>
            <a:r>
              <a:rPr lang="en-IN" dirty="0"/>
              <a:t>Select the true/correct statements from below.</a:t>
            </a:r>
          </a:p>
          <a:p>
            <a:pPr lvl="2"/>
            <a:r>
              <a:rPr lang="en-IN" dirty="0"/>
              <a:t>A decorator changes the interface of the object which it decorates.</a:t>
            </a:r>
          </a:p>
          <a:p>
            <a:pPr lvl="2"/>
            <a:r>
              <a:rPr lang="en-IN" dirty="0"/>
              <a:t>A single decorator instead can be decorate multiple objects at the same time.</a:t>
            </a:r>
          </a:p>
          <a:p>
            <a:pPr lvl="2"/>
            <a:r>
              <a:rPr lang="en-IN" dirty="0"/>
              <a:t>A decorator cannot be used in place of original object in the client code.</a:t>
            </a:r>
          </a:p>
          <a:p>
            <a:pPr lvl="2"/>
            <a:r>
              <a:rPr lang="en-IN" dirty="0"/>
              <a:t>A decorator always inherits from the same interface/class from which object it decorates inherits.</a:t>
            </a:r>
          </a:p>
        </p:txBody>
      </p:sp>
    </p:spTree>
    <p:extLst>
      <p:ext uri="{BB962C8B-B14F-4D97-AF65-F5344CB8AC3E}">
        <p14:creationId xmlns:p14="http://schemas.microsoft.com/office/powerpoint/2010/main" val="1430852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7B132-D83B-4520-8BC2-A0A78563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EBD6-C627-4F35-928D-2DBB05A7F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a Proxy?</a:t>
            </a:r>
          </a:p>
          <a:p>
            <a:pPr lvl="1"/>
            <a:r>
              <a:rPr lang="en-IN" dirty="0"/>
              <a:t>We need to provide a placeholder or surrogate to another object.</a:t>
            </a:r>
          </a:p>
          <a:p>
            <a:pPr lvl="1"/>
            <a:r>
              <a:rPr lang="en-IN" dirty="0"/>
              <a:t>Proxy acts on behalf of the object and is used for lots of rezones some of the main reasons are:</a:t>
            </a:r>
          </a:p>
          <a:p>
            <a:pPr lvl="2"/>
            <a:r>
              <a:rPr lang="en-IN" dirty="0"/>
              <a:t>Protection Proxy – Control access to original object’s operations</a:t>
            </a:r>
          </a:p>
          <a:p>
            <a:pPr lvl="2"/>
            <a:r>
              <a:rPr lang="en-IN" dirty="0"/>
              <a:t>Remote Proxy – Provides a local representation of a remote object</a:t>
            </a:r>
          </a:p>
          <a:p>
            <a:pPr lvl="2"/>
            <a:r>
              <a:rPr lang="en-IN" dirty="0"/>
              <a:t>Virtual Proxy – Delays construction of original object until absolutely necessary</a:t>
            </a:r>
          </a:p>
          <a:p>
            <a:pPr lvl="1"/>
            <a:r>
              <a:rPr lang="en-IN" dirty="0"/>
              <a:t>Client is unaware of existence of proxy. Proxy performs its work transparently.</a:t>
            </a:r>
          </a:p>
          <a:p>
            <a:pPr lvl="1"/>
            <a:r>
              <a:rPr lang="en-IN" dirty="0"/>
              <a:t>Lazy loading of collections by hibernate , AOP based method level security. RMI/Web Service stubs are examples of real life proxy usage.</a:t>
            </a:r>
          </a:p>
        </p:txBody>
      </p:sp>
    </p:spTree>
    <p:extLst>
      <p:ext uri="{BB962C8B-B14F-4D97-AF65-F5344CB8AC3E}">
        <p14:creationId xmlns:p14="http://schemas.microsoft.com/office/powerpoint/2010/main" val="2386033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C4F9-2A81-4AFC-B35D-775A6BE3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19A5E-D47D-4245-960F-7D444DE61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095" y="1948913"/>
            <a:ext cx="7323809" cy="4104762"/>
          </a:xfrm>
        </p:spPr>
      </p:pic>
    </p:spTree>
    <p:extLst>
      <p:ext uri="{BB962C8B-B14F-4D97-AF65-F5344CB8AC3E}">
        <p14:creationId xmlns:p14="http://schemas.microsoft.com/office/powerpoint/2010/main" val="30263773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C2AB-7D77-43CC-ACA8-F0193E9B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9DF9-847D-47F6-8B45-A04DB424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Implement a Proxy</a:t>
            </a:r>
          </a:p>
          <a:p>
            <a:pPr lvl="1"/>
            <a:r>
              <a:rPr lang="en-IN" dirty="0"/>
              <a:t>We start by implementing proxy</a:t>
            </a:r>
          </a:p>
          <a:p>
            <a:pPr lvl="2"/>
            <a:r>
              <a:rPr lang="en-IN" dirty="0"/>
              <a:t>Proxy must implement same interface as the real subject</a:t>
            </a:r>
          </a:p>
          <a:p>
            <a:pPr lvl="2"/>
            <a:r>
              <a:rPr lang="en-IN" dirty="0"/>
              <a:t>We can either create actual object later when required or ask for one in constructor.</a:t>
            </a:r>
          </a:p>
          <a:p>
            <a:pPr lvl="2"/>
            <a:r>
              <a:rPr lang="en-IN" dirty="0"/>
              <a:t>In method implementation of proxy we implement proxy functionality before delegating to real object.</a:t>
            </a:r>
          </a:p>
          <a:p>
            <a:pPr lvl="1"/>
            <a:r>
              <a:rPr lang="en-IN" dirty="0"/>
              <a:t>How to provide client with proxies instance is decided by application. We can provide a factory or compose client code with proxies instance.</a:t>
            </a:r>
          </a:p>
          <a:p>
            <a:pPr lvl="1"/>
            <a:r>
              <a:rPr lang="en-IN" dirty="0"/>
              <a:t>What we are implementing above is also called as static proxy. Java also provides dynamic proxies.</a:t>
            </a:r>
          </a:p>
          <a:p>
            <a:pPr marL="914400" lvl="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899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D2CE-5926-42C4-8F01-D91881B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520DB-CE4A-4729-A59E-D1935E71C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42" y="1825625"/>
            <a:ext cx="8430716" cy="4351338"/>
          </a:xfrm>
        </p:spPr>
      </p:pic>
    </p:spTree>
    <p:extLst>
      <p:ext uri="{BB962C8B-B14F-4D97-AF65-F5344CB8AC3E}">
        <p14:creationId xmlns:p14="http://schemas.microsoft.com/office/powerpoint/2010/main" val="415656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739F-4CB7-44C3-9DEE-BBE122EC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Creational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82B5-2778-4C62-8DDE-F99E1C9C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Builder</a:t>
            </a:r>
          </a:p>
          <a:p>
            <a:r>
              <a:rPr lang="en-IN" dirty="0"/>
              <a:t>Simple Factory</a:t>
            </a:r>
          </a:p>
          <a:p>
            <a:r>
              <a:rPr lang="en-IN" dirty="0"/>
              <a:t>Factory Method </a:t>
            </a:r>
          </a:p>
          <a:p>
            <a:r>
              <a:rPr lang="en-IN" dirty="0"/>
              <a:t>Prototype</a:t>
            </a:r>
          </a:p>
          <a:p>
            <a:r>
              <a:rPr lang="en-IN" dirty="0"/>
              <a:t>Singleton</a:t>
            </a:r>
          </a:p>
          <a:p>
            <a:r>
              <a:rPr lang="en-IN" dirty="0"/>
              <a:t>Abstract Factory</a:t>
            </a:r>
          </a:p>
          <a:p>
            <a:r>
              <a:rPr lang="en-IN" dirty="0"/>
              <a:t>Object Pool</a:t>
            </a:r>
          </a:p>
        </p:txBody>
      </p:sp>
    </p:spTree>
    <p:extLst>
      <p:ext uri="{BB962C8B-B14F-4D97-AF65-F5344CB8AC3E}">
        <p14:creationId xmlns:p14="http://schemas.microsoft.com/office/powerpoint/2010/main" val="9840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</TotalTime>
  <Words>4022</Words>
  <Application>Microsoft Office PowerPoint</Application>
  <PresentationFormat>Widescreen</PresentationFormat>
  <Paragraphs>406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Consolas</vt:lpstr>
      <vt:lpstr>Courier New</vt:lpstr>
      <vt:lpstr>Office Theme</vt:lpstr>
      <vt:lpstr>Design Patterns</vt:lpstr>
      <vt:lpstr>SOLID Principles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Design Pattern</vt:lpstr>
      <vt:lpstr>Creational Design Pattern</vt:lpstr>
      <vt:lpstr>Builder Pattern</vt:lpstr>
      <vt:lpstr>Builder Pattern</vt:lpstr>
      <vt:lpstr>Builder Pattern</vt:lpstr>
      <vt:lpstr>UML</vt:lpstr>
      <vt:lpstr>UML</vt:lpstr>
      <vt:lpstr>UML</vt:lpstr>
      <vt:lpstr>UML</vt:lpstr>
      <vt:lpstr>UML</vt:lpstr>
      <vt:lpstr>Implement a Builder </vt:lpstr>
      <vt:lpstr>Example UML</vt:lpstr>
      <vt:lpstr>Simple Factory</vt:lpstr>
      <vt:lpstr>Simple Factory</vt:lpstr>
      <vt:lpstr>Simple Factory</vt:lpstr>
      <vt:lpstr>Simple Factory</vt:lpstr>
      <vt:lpstr>Simple Factory</vt:lpstr>
      <vt:lpstr>Simple Factory</vt:lpstr>
      <vt:lpstr>Simple Factory</vt:lpstr>
      <vt:lpstr>Simple Factory</vt:lpstr>
      <vt:lpstr>Simple Factory </vt:lpstr>
      <vt:lpstr>Factory Method </vt:lpstr>
      <vt:lpstr>UML</vt:lpstr>
      <vt:lpstr>UML</vt:lpstr>
      <vt:lpstr>Factory Method </vt:lpstr>
      <vt:lpstr>UML</vt:lpstr>
      <vt:lpstr>Factory Method</vt:lpstr>
      <vt:lpstr>Factory Method</vt:lpstr>
      <vt:lpstr>Factory Method</vt:lpstr>
      <vt:lpstr>Factory Method</vt:lpstr>
      <vt:lpstr>Factory Method</vt:lpstr>
      <vt:lpstr>Factory Method</vt:lpstr>
      <vt:lpstr>Prototype</vt:lpstr>
      <vt:lpstr>UML</vt:lpstr>
      <vt:lpstr>UML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Singleton</vt:lpstr>
      <vt:lpstr>Singleton</vt:lpstr>
      <vt:lpstr>Singleton</vt:lpstr>
      <vt:lpstr>Singleton </vt:lpstr>
      <vt:lpstr>Singleton</vt:lpstr>
      <vt:lpstr>Singleton</vt:lpstr>
      <vt:lpstr>Singleton</vt:lpstr>
      <vt:lpstr>Singleton</vt:lpstr>
      <vt:lpstr>Singleton</vt:lpstr>
      <vt:lpstr>Structural Design Pattern</vt:lpstr>
      <vt:lpstr>Adapter(aka Wrapper)</vt:lpstr>
      <vt:lpstr>UML – Class Adapter</vt:lpstr>
      <vt:lpstr>UML – Class Adapter</vt:lpstr>
      <vt:lpstr>UML – Object Adapter</vt:lpstr>
      <vt:lpstr>UML – Object Adapter</vt:lpstr>
      <vt:lpstr>Adapter</vt:lpstr>
      <vt:lpstr>Example UML – Class Adapter</vt:lpstr>
      <vt:lpstr>Example : UML (Object Adapter)</vt:lpstr>
      <vt:lpstr>Adapter </vt:lpstr>
      <vt:lpstr>Adapter</vt:lpstr>
      <vt:lpstr>Adapter</vt:lpstr>
      <vt:lpstr>Adapter</vt:lpstr>
      <vt:lpstr>Adapter</vt:lpstr>
      <vt:lpstr>Adapter</vt:lpstr>
      <vt:lpstr>Decorator</vt:lpstr>
      <vt:lpstr>Decorator</vt:lpstr>
      <vt:lpstr>Decorator</vt:lpstr>
      <vt:lpstr>Decorator</vt:lpstr>
      <vt:lpstr>Decorator</vt:lpstr>
      <vt:lpstr>Decorator</vt:lpstr>
      <vt:lpstr>Decorator</vt:lpstr>
      <vt:lpstr>Decorator</vt:lpstr>
      <vt:lpstr>Decorator</vt:lpstr>
      <vt:lpstr>Decorator</vt:lpstr>
      <vt:lpstr>Proxy</vt:lpstr>
      <vt:lpstr>Proxy</vt:lpstr>
      <vt:lpstr>Proxy</vt:lpstr>
      <vt:lpstr>Proxy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Vivek Gohil</dc:creator>
  <cp:lastModifiedBy>Vivek Gohil</cp:lastModifiedBy>
  <cp:revision>4</cp:revision>
  <dcterms:created xsi:type="dcterms:W3CDTF">2021-11-27T05:18:46Z</dcterms:created>
  <dcterms:modified xsi:type="dcterms:W3CDTF">2022-04-25T11:34:53Z</dcterms:modified>
</cp:coreProperties>
</file>